
<file path=[Content_Types].xml><?xml version="1.0" encoding="utf-8"?>
<Types xmlns="http://schemas.openxmlformats.org/package/2006/content-types">
  <Default Extension="jpeg" ContentType="image/jpeg"/>
  <Default Extension="JPG" ContentType="image/.jp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commentAuthors.xml" ContentType="application/vnd.openxmlformats-officedocument.presentationml.commentAuthors+xml"/>
  <Override PartName="/ppt/notesMasters/notesMaster1.xml" ContentType="application/vnd.openxmlformats-officedocument.presentationml.notesMaster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tags/tag3.xml" ContentType="application/vnd.openxmlformats-officedocument.presentationml.tags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5"/>
  </p:notesMasterIdLst>
  <p:sldIdLst>
    <p:sldId id="256" r:id="rId3"/>
    <p:sldId id="258" r:id="rId4"/>
    <p:sldId id="259" r:id="rId6"/>
    <p:sldId id="263" r:id="rId7"/>
    <p:sldId id="266" r:id="rId8"/>
    <p:sldId id="269" r:id="rId9"/>
    <p:sldId id="273" r:id="rId10"/>
    <p:sldId id="274" r:id="rId11"/>
    <p:sldId id="262" r:id="rId12"/>
  </p:sldIdLst>
  <p:sldSz cx="12192000" cy="6858000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王锐" initials="王锐" lastIdx="2" clrIdx="0"/>
  <p:cmAuthor id="1" name="李超" initials="李超" lastIdx="2" clrIdx="1"/>
  <p:cmAuthor id="2" name="宋士勋" initials="ssx" lastIdx="1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FF"/>
    <a:srgbClr val="DCDCDC"/>
    <a:srgbClr val="F0F0F0"/>
    <a:srgbClr val="E6E6E6"/>
    <a:srgbClr val="C8C8C8"/>
    <a:srgbClr val="FAFAFA"/>
    <a:srgbClr val="BEBEB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778" autoAdjust="0"/>
    <p:restoredTop sz="94660"/>
  </p:normalViewPr>
  <p:slideViewPr>
    <p:cSldViewPr snapToGrid="0">
      <p:cViewPr varScale="1">
        <p:scale>
          <a:sx n="99" d="100"/>
          <a:sy n="99" d="100"/>
        </p:scale>
        <p:origin x="84" y="582"/>
      </p:cViewPr>
      <p:guideLst>
        <p:guide orient="horz" pos="2332"/>
        <p:guide pos="3848"/>
      </p:guideLst>
    </p:cSldViewPr>
  </p:slideViewPr>
  <p:notesTextViewPr>
    <p:cViewPr>
      <p:scale>
        <a:sx n="3" d="2"/>
        <a:sy n="3" d="2"/>
      </p:scale>
      <p:origin x="0" y="0"/>
    </p:cViewPr>
  </p:notesTextViewPr>
  <p:notesViewPr>
    <p:cSldViewPr snapToGrid="0">
      <p:cViewPr varScale="1">
        <p:scale>
          <a:sx n="92" d="100"/>
          <a:sy n="92" d="100"/>
        </p:scale>
        <p:origin x="2550" y="10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6.xml"/><Relationship Id="rId8" Type="http://schemas.openxmlformats.org/officeDocument/2006/relationships/slide" Target="slides/slide5.xml"/><Relationship Id="rId7" Type="http://schemas.openxmlformats.org/officeDocument/2006/relationships/slide" Target="slides/slide4.xml"/><Relationship Id="rId6" Type="http://schemas.openxmlformats.org/officeDocument/2006/relationships/slide" Target="slides/slide3.xml"/><Relationship Id="rId5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3" Type="http://schemas.openxmlformats.org/officeDocument/2006/relationships/slide" Target="slides/slide1.xml"/><Relationship Id="rId2" Type="http://schemas.openxmlformats.org/officeDocument/2006/relationships/theme" Target="theme/theme1.xml"/><Relationship Id="rId16" Type="http://schemas.openxmlformats.org/officeDocument/2006/relationships/commentAuthors" Target="commentAuthors.xml"/><Relationship Id="rId15" Type="http://schemas.openxmlformats.org/officeDocument/2006/relationships/tableStyles" Target="tableStyles.xml"/><Relationship Id="rId14" Type="http://schemas.openxmlformats.org/officeDocument/2006/relationships/viewProps" Target="viewProps.xml"/><Relationship Id="rId13" Type="http://schemas.openxmlformats.org/officeDocument/2006/relationships/presProps" Target="presProps.xml"/><Relationship Id="rId12" Type="http://schemas.openxmlformats.org/officeDocument/2006/relationships/slide" Target="slides/slide9.xml"/><Relationship Id="rId11" Type="http://schemas.openxmlformats.org/officeDocument/2006/relationships/slide" Target="slides/slide8.xml"/><Relationship Id="rId10" Type="http://schemas.openxmlformats.org/officeDocument/2006/relationships/slide" Target="slides/slide7.xml"/><Relationship Id="rId1" Type="http://schemas.openxmlformats.org/officeDocument/2006/relationships/slideMaster" Target="slideMasters/slide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2A48B96-639E-45A3-A0BA-2464DFDB1FAA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 smtClean="0"/>
              <a:t>单击此处编辑母版文本样式</a:t>
            </a:r>
            <a:endParaRPr lang="zh-CN" altLang="en-US" smtClean="0"/>
          </a:p>
          <a:p>
            <a:pPr lvl="1"/>
            <a:r>
              <a:rPr lang="zh-CN" altLang="en-US" smtClean="0"/>
              <a:t>第二级</a:t>
            </a:r>
            <a:endParaRPr lang="zh-CN" altLang="en-US" smtClean="0"/>
          </a:p>
          <a:p>
            <a:pPr lvl="2"/>
            <a:r>
              <a:rPr lang="zh-CN" altLang="en-US" smtClean="0"/>
              <a:t>第三级</a:t>
            </a:r>
            <a:endParaRPr lang="zh-CN" altLang="en-US" smtClean="0"/>
          </a:p>
          <a:p>
            <a:pPr lvl="3"/>
            <a:r>
              <a:rPr lang="zh-CN" altLang="en-US" smtClean="0"/>
              <a:t>第四级</a:t>
            </a:r>
            <a:endParaRPr lang="zh-CN" altLang="en-US" smtClean="0"/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6837353-30EB-4A48-80EB-173D804AEFBD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8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259993C-6D9A-4214-A252-AD4270264629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6" Type="http://schemas.openxmlformats.org/officeDocument/2006/relationships/tags" Target="../tags/tag5.xml"/><Relationship Id="rId5" Type="http://schemas.openxmlformats.org/officeDocument/2006/relationships/tags" Target="../tags/tag4.xml"/><Relationship Id="rId4" Type="http://schemas.openxmlformats.org/officeDocument/2006/relationships/tags" Target="../tags/tag3.xml"/><Relationship Id="rId3" Type="http://schemas.openxmlformats.org/officeDocument/2006/relationships/tags" Target="../tags/tag2.xml"/><Relationship Id="rId2" Type="http://schemas.openxmlformats.org/officeDocument/2006/relationships/tags" Target="../tags/tag1.xml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6" Type="http://schemas.openxmlformats.org/officeDocument/2006/relationships/tags" Target="../tags/tag10.xml"/><Relationship Id="rId5" Type="http://schemas.openxmlformats.org/officeDocument/2006/relationships/tags" Target="../tags/tag9.xml"/><Relationship Id="rId4" Type="http://schemas.openxmlformats.org/officeDocument/2006/relationships/tags" Target="../tags/tag8.xml"/><Relationship Id="rId3" Type="http://schemas.openxmlformats.org/officeDocument/2006/relationships/tags" Target="../tags/tag7.xml"/><Relationship Id="rId2" Type="http://schemas.openxmlformats.org/officeDocument/2006/relationships/tags" Target="../tags/tag6.xml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6" Type="http://schemas.openxmlformats.org/officeDocument/2006/relationships/tags" Target="../tags/tag15.xml"/><Relationship Id="rId5" Type="http://schemas.openxmlformats.org/officeDocument/2006/relationships/tags" Target="../tags/tag14.xml"/><Relationship Id="rId4" Type="http://schemas.openxmlformats.org/officeDocument/2006/relationships/tags" Target="../tags/tag13.xml"/><Relationship Id="rId3" Type="http://schemas.openxmlformats.org/officeDocument/2006/relationships/tags" Target="../tags/tag12.xml"/><Relationship Id="rId2" Type="http://schemas.openxmlformats.org/officeDocument/2006/relationships/tags" Target="../tags/tag11.xml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7" Type="http://schemas.openxmlformats.org/officeDocument/2006/relationships/tags" Target="../tags/tag21.xml"/><Relationship Id="rId6" Type="http://schemas.openxmlformats.org/officeDocument/2006/relationships/tags" Target="../tags/tag20.xml"/><Relationship Id="rId5" Type="http://schemas.openxmlformats.org/officeDocument/2006/relationships/tags" Target="../tags/tag19.xml"/><Relationship Id="rId4" Type="http://schemas.openxmlformats.org/officeDocument/2006/relationships/tags" Target="../tags/tag18.xml"/><Relationship Id="rId3" Type="http://schemas.openxmlformats.org/officeDocument/2006/relationships/tags" Target="../tags/tag17.xml"/><Relationship Id="rId2" Type="http://schemas.openxmlformats.org/officeDocument/2006/relationships/tags" Target="../tags/tag16.xml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9" Type="http://schemas.openxmlformats.org/officeDocument/2006/relationships/tags" Target="../tags/tag29.xml"/><Relationship Id="rId8" Type="http://schemas.openxmlformats.org/officeDocument/2006/relationships/tags" Target="../tags/tag28.xml"/><Relationship Id="rId7" Type="http://schemas.openxmlformats.org/officeDocument/2006/relationships/tags" Target="../tags/tag27.xml"/><Relationship Id="rId6" Type="http://schemas.openxmlformats.org/officeDocument/2006/relationships/tags" Target="../tags/tag26.xml"/><Relationship Id="rId5" Type="http://schemas.openxmlformats.org/officeDocument/2006/relationships/tags" Target="../tags/tag25.xml"/><Relationship Id="rId4" Type="http://schemas.openxmlformats.org/officeDocument/2006/relationships/tags" Target="../tags/tag24.xml"/><Relationship Id="rId3" Type="http://schemas.openxmlformats.org/officeDocument/2006/relationships/tags" Target="../tags/tag23.xml"/><Relationship Id="rId2" Type="http://schemas.openxmlformats.org/officeDocument/2006/relationships/tags" Target="../tags/tag22.xml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5" Type="http://schemas.openxmlformats.org/officeDocument/2006/relationships/tags" Target="../tags/tag33.xml"/><Relationship Id="rId4" Type="http://schemas.openxmlformats.org/officeDocument/2006/relationships/tags" Target="../tags/tag32.xml"/><Relationship Id="rId3" Type="http://schemas.openxmlformats.org/officeDocument/2006/relationships/tags" Target="../tags/tag31.xml"/><Relationship Id="rId2" Type="http://schemas.openxmlformats.org/officeDocument/2006/relationships/tags" Target="../tags/tag30.xml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4" Type="http://schemas.openxmlformats.org/officeDocument/2006/relationships/tags" Target="../tags/tag36.xml"/><Relationship Id="rId3" Type="http://schemas.openxmlformats.org/officeDocument/2006/relationships/tags" Target="../tags/tag35.xml"/><Relationship Id="rId2" Type="http://schemas.openxmlformats.org/officeDocument/2006/relationships/tags" Target="../tags/tag34.xml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7" Type="http://schemas.openxmlformats.org/officeDocument/2006/relationships/tags" Target="../tags/tag42.xml"/><Relationship Id="rId6" Type="http://schemas.openxmlformats.org/officeDocument/2006/relationships/tags" Target="../tags/tag41.xml"/><Relationship Id="rId5" Type="http://schemas.openxmlformats.org/officeDocument/2006/relationships/tags" Target="../tags/tag40.xml"/><Relationship Id="rId4" Type="http://schemas.openxmlformats.org/officeDocument/2006/relationships/tags" Target="../tags/tag39.xml"/><Relationship Id="rId3" Type="http://schemas.openxmlformats.org/officeDocument/2006/relationships/tags" Target="../tags/tag38.xml"/><Relationship Id="rId2" Type="http://schemas.openxmlformats.org/officeDocument/2006/relationships/tags" Target="../tags/tag37.xml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6" Type="http://schemas.openxmlformats.org/officeDocument/2006/relationships/tags" Target="../tags/tag47.xml"/><Relationship Id="rId5" Type="http://schemas.openxmlformats.org/officeDocument/2006/relationships/tags" Target="../tags/tag46.xml"/><Relationship Id="rId4" Type="http://schemas.openxmlformats.org/officeDocument/2006/relationships/tags" Target="../tags/tag45.xml"/><Relationship Id="rId3" Type="http://schemas.openxmlformats.org/officeDocument/2006/relationships/tags" Target="../tags/tag44.xml"/><Relationship Id="rId2" Type="http://schemas.openxmlformats.org/officeDocument/2006/relationships/tags" Target="../tags/tag43.xml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5" Type="http://schemas.openxmlformats.org/officeDocument/2006/relationships/tags" Target="../tags/tag51.xml"/><Relationship Id="rId4" Type="http://schemas.openxmlformats.org/officeDocument/2006/relationships/tags" Target="../tags/tag50.xml"/><Relationship Id="rId3" Type="http://schemas.openxmlformats.org/officeDocument/2006/relationships/tags" Target="../tags/tag49.xml"/><Relationship Id="rId2" Type="http://schemas.openxmlformats.org/officeDocument/2006/relationships/tags" Target="../tags/tag48.xml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6" Type="http://schemas.openxmlformats.org/officeDocument/2006/relationships/tags" Target="../tags/tag56.xml"/><Relationship Id="rId5" Type="http://schemas.openxmlformats.org/officeDocument/2006/relationships/tags" Target="../tags/tag55.xml"/><Relationship Id="rId4" Type="http://schemas.openxmlformats.org/officeDocument/2006/relationships/tags" Target="../tags/tag54.xml"/><Relationship Id="rId3" Type="http://schemas.openxmlformats.org/officeDocument/2006/relationships/tags" Target="../tags/tag53.xml"/><Relationship Id="rId2" Type="http://schemas.openxmlformats.org/officeDocument/2006/relationships/tags" Target="../tags/tag52.xml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 hasCustomPrompt="1"/>
            <p:custDataLst>
              <p:tags r:id="rId2"/>
            </p:custDataLst>
          </p:nvPr>
        </p:nvSpPr>
        <p:spPr>
          <a:xfrm>
            <a:off x="1198800" y="914400"/>
            <a:ext cx="9799200" cy="2570400"/>
          </a:xfrm>
        </p:spPr>
        <p:txBody>
          <a:bodyPr lIns="90000" tIns="46800" rIns="90000" bIns="46800" anchor="b" anchorCtr="0">
            <a:normAutofit/>
          </a:bodyPr>
          <a:lstStyle>
            <a:lvl1pPr algn="ctr">
              <a:defRPr sz="6000"/>
            </a:lvl1pPr>
          </a:lstStyle>
          <a:p>
            <a:r>
              <a:rPr lang="zh-CN" altLang="en-US" dirty="0"/>
              <a:t>单击此处编辑标题</a:t>
            </a:r>
            <a:endParaRPr lang="zh-CN" altLang="en-US" dirty="0"/>
          </a:p>
        </p:txBody>
      </p:sp>
      <p:sp>
        <p:nvSpPr>
          <p:cNvPr id="3" name="副标题 2"/>
          <p:cNvSpPr>
            <a:spLocks noGrp="1"/>
          </p:cNvSpPr>
          <p:nvPr>
            <p:ph type="subTitle" idx="1" hasCustomPrompt="1"/>
            <p:custDataLst>
              <p:tags r:id="rId3"/>
            </p:custDataLst>
          </p:nvPr>
        </p:nvSpPr>
        <p:spPr>
          <a:xfrm>
            <a:off x="1198800" y="3560400"/>
            <a:ext cx="9799200" cy="1472400"/>
          </a:xfrm>
        </p:spPr>
        <p:txBody>
          <a:bodyPr lIns="90000" tIns="46800" rIns="90000" bIns="46800">
            <a:normAutofit/>
          </a:bodyPr>
          <a:lstStyle>
            <a:lvl1pPr marL="0" indent="0" algn="ctr">
              <a:lnSpc>
                <a:spcPct val="110000"/>
              </a:lnSpc>
              <a:buNone/>
              <a:defRPr sz="2400" spc="2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 dirty="0"/>
              <a:t>单击此处编辑副标题</a:t>
            </a:r>
            <a:endParaRPr lang="zh-CN" altLang="en-US" dirty="0"/>
          </a:p>
        </p:txBody>
      </p:sp>
      <p:sp>
        <p:nvSpPr>
          <p:cNvPr id="16" name="日期占位符 15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17" name="页脚占位符 16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18" name="灯片编号占位符 17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608400" y="608400"/>
            <a:ext cx="10969200" cy="705600"/>
          </a:xfrm>
        </p:spPr>
        <p:txBody>
          <a:bodyPr vert="horz" lIns="90000" tIns="46800" rIns="90000" bIns="46800" rtlCol="0" anchor="ctr" anchorCtr="0">
            <a:normAutofit/>
          </a:bodyPr>
          <a:lstStyle/>
          <a:p>
            <a:pPr lvl="0"/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  <p:custDataLst>
              <p:tags r:id="rId3"/>
            </p:custDataLst>
          </p:nvPr>
        </p:nvSpPr>
        <p:spPr>
          <a:xfrm>
            <a:off x="608400" y="1490400"/>
            <a:ext cx="10969200" cy="4759200"/>
          </a:xfrm>
        </p:spPr>
        <p:txBody>
          <a:bodyPr vert="horz" lIns="90000" tIns="46800" rIns="90000" bIns="4680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  <a:endParaRPr lang="zh-CN" altLang="en-US" smtClean="0"/>
          </a:p>
          <a:p>
            <a:pPr lvl="1"/>
            <a:r>
              <a:rPr lang="zh-CN" altLang="en-US" smtClean="0"/>
              <a:t>第二级</a:t>
            </a:r>
            <a:endParaRPr lang="zh-CN" altLang="en-US" smtClean="0"/>
          </a:p>
          <a:p>
            <a:pPr lvl="2"/>
            <a:r>
              <a:rPr lang="zh-CN" altLang="en-US" smtClean="0"/>
              <a:t>第三级</a:t>
            </a:r>
            <a:endParaRPr lang="zh-CN" altLang="en-US" smtClean="0"/>
          </a:p>
          <a:p>
            <a:pPr lvl="3"/>
            <a:r>
              <a:rPr lang="zh-CN" altLang="en-US" smtClean="0"/>
              <a:t>第四级</a:t>
            </a:r>
            <a:endParaRPr lang="zh-CN" altLang="en-US" smtClean="0"/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2"/>
            </p:custDataLst>
          </p:nvPr>
        </p:nvSpPr>
        <p:spPr>
          <a:xfrm>
            <a:off x="1990800" y="3848400"/>
            <a:ext cx="7768800" cy="766800"/>
          </a:xfrm>
        </p:spPr>
        <p:txBody>
          <a:bodyPr lIns="90000" tIns="46800" rIns="90000" bIns="46800" anchor="b" anchorCtr="0">
            <a:normAutofit/>
          </a:bodyPr>
          <a:lstStyle>
            <a:lvl1pPr>
              <a:defRPr sz="4400"/>
            </a:lvl1pPr>
          </a:lstStyle>
          <a:p>
            <a:r>
              <a:rPr lang="zh-CN" altLang="en-US" dirty="0"/>
              <a:t>单击此处编辑标题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  <p:custDataLst>
              <p:tags r:id="rId3"/>
            </p:custDataLst>
          </p:nvPr>
        </p:nvSpPr>
        <p:spPr>
          <a:xfrm>
            <a:off x="1990800" y="4615200"/>
            <a:ext cx="7768800" cy="867600"/>
          </a:xfrm>
        </p:spPr>
        <p:txBody>
          <a:bodyPr lIns="90000" tIns="46800" rIns="90000" bIns="46800">
            <a:normAutofit/>
          </a:bodyPr>
          <a:lstStyle>
            <a:lvl1pPr marL="0" indent="0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dirty="0"/>
              <a:t>单击此处编辑文本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608400" y="608400"/>
            <a:ext cx="10969200" cy="705600"/>
          </a:xfrm>
        </p:spPr>
        <p:txBody>
          <a:bodyPr vert="horz" lIns="90000" tIns="46800" rIns="90000" bIns="46800" rtlCol="0" anchor="ctr" anchorCtr="0">
            <a:normAutofit/>
          </a:bodyPr>
          <a:lstStyle/>
          <a:p>
            <a:pPr lvl="0"/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  <p:custDataLst>
              <p:tags r:id="rId3"/>
            </p:custDataLst>
          </p:nvPr>
        </p:nvSpPr>
        <p:spPr>
          <a:xfrm>
            <a:off x="608400" y="1501200"/>
            <a:ext cx="5176800" cy="4748400"/>
          </a:xfrm>
        </p:spPr>
        <p:txBody>
          <a:bodyPr vert="horz" lIns="90000" tIns="46800" rIns="90000" bIns="4680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  <a:endParaRPr lang="zh-CN" altLang="en-US" smtClean="0"/>
          </a:p>
          <a:p>
            <a:pPr lvl="1"/>
            <a:r>
              <a:rPr lang="zh-CN" altLang="en-US" smtClean="0"/>
              <a:t>第二级</a:t>
            </a:r>
            <a:endParaRPr lang="zh-CN" altLang="en-US" smtClean="0"/>
          </a:p>
          <a:p>
            <a:pPr lvl="2"/>
            <a:r>
              <a:rPr lang="zh-CN" altLang="en-US" smtClean="0"/>
              <a:t>第三级</a:t>
            </a:r>
            <a:endParaRPr lang="zh-CN" altLang="en-US" smtClean="0"/>
          </a:p>
          <a:p>
            <a:pPr lvl="3"/>
            <a:r>
              <a:rPr lang="zh-CN" altLang="en-US" smtClean="0"/>
              <a:t>第四级</a:t>
            </a:r>
            <a:endParaRPr lang="zh-CN" altLang="en-US" smtClean="0"/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  <p:custDataLst>
              <p:tags r:id="rId4"/>
            </p:custDataLst>
          </p:nvPr>
        </p:nvSpPr>
        <p:spPr>
          <a:xfrm>
            <a:off x="6411600" y="1501200"/>
            <a:ext cx="5176800" cy="4748400"/>
          </a:xfrm>
        </p:spPr>
        <p:txBody>
          <a:bodyPr lIns="90000" tIns="46800" rIns="90000" bIns="4680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  <p:custDataLst>
              <p:tags r:id="rId5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  <p:custDataLst>
              <p:tags r:id="rId6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  <p:custDataLst>
              <p:tags r:id="rId7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608400" y="608400"/>
            <a:ext cx="10969200" cy="705600"/>
          </a:xfrm>
        </p:spPr>
        <p:txBody>
          <a:bodyPr vert="horz" lIns="90000" tIns="46800" rIns="90000" bIns="46800" rtlCol="0" anchor="ctr" anchorCtr="0">
            <a:normAutofit/>
          </a:bodyPr>
          <a:lstStyle/>
          <a:p>
            <a:pPr lvl="0"/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 hasCustomPrompt="1"/>
            <p:custDataLst>
              <p:tags r:id="rId3"/>
            </p:custDataLst>
          </p:nvPr>
        </p:nvSpPr>
        <p:spPr>
          <a:xfrm>
            <a:off x="608400" y="1429200"/>
            <a:ext cx="5342400" cy="381600"/>
          </a:xfrm>
        </p:spPr>
        <p:txBody>
          <a:bodyPr lIns="101600" tIns="38100" rIns="76200" bIns="38100" anchor="t" anchorCtr="0">
            <a:normAutofit/>
          </a:bodyPr>
          <a:lstStyle>
            <a:lvl1pPr marL="0" indent="0">
              <a:lnSpc>
                <a:spcPct val="100000"/>
              </a:lnSpc>
              <a:buNone/>
              <a:defRPr sz="2000" b="1" spc="2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dirty="0"/>
              <a:t>单击此处编辑文本</a:t>
            </a:r>
            <a:endParaRPr lang="zh-CN" altLang="en-US" dirty="0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  <p:custDataLst>
              <p:tags r:id="rId4"/>
            </p:custDataLst>
          </p:nvPr>
        </p:nvSpPr>
        <p:spPr>
          <a:xfrm>
            <a:off x="608400" y="1854000"/>
            <a:ext cx="5342400" cy="4395600"/>
          </a:xfrm>
        </p:spPr>
        <p:txBody>
          <a:bodyPr vert="horz" lIns="101600" tIns="0" rIns="82550" bIns="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  <a:endParaRPr lang="zh-CN" altLang="en-US" smtClean="0"/>
          </a:p>
          <a:p>
            <a:pPr lvl="1"/>
            <a:r>
              <a:rPr lang="zh-CN" altLang="en-US" smtClean="0"/>
              <a:t>第二级</a:t>
            </a:r>
            <a:endParaRPr lang="zh-CN" altLang="en-US" smtClean="0"/>
          </a:p>
          <a:p>
            <a:pPr lvl="2"/>
            <a:r>
              <a:rPr lang="zh-CN" altLang="en-US" smtClean="0"/>
              <a:t>第三级</a:t>
            </a:r>
            <a:endParaRPr lang="zh-CN" altLang="en-US" smtClean="0"/>
          </a:p>
          <a:p>
            <a:pPr lvl="3"/>
            <a:r>
              <a:rPr lang="zh-CN" altLang="en-US" smtClean="0"/>
              <a:t>第四级</a:t>
            </a:r>
            <a:endParaRPr lang="zh-CN" altLang="en-US" smtClean="0"/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 hasCustomPrompt="1"/>
            <p:custDataLst>
              <p:tags r:id="rId5"/>
            </p:custDataLst>
          </p:nvPr>
        </p:nvSpPr>
        <p:spPr>
          <a:xfrm>
            <a:off x="6235750" y="1421729"/>
            <a:ext cx="5342400" cy="381600"/>
          </a:xfrm>
        </p:spPr>
        <p:txBody>
          <a:bodyPr vert="horz" lIns="101600" tIns="38100" rIns="76200" bIns="38100" rtlCol="0" anchor="t" anchorCtr="0">
            <a:normAutofit/>
          </a:bodyPr>
          <a:lstStyle>
            <a:lvl1pPr marL="0" indent="0">
              <a:lnSpc>
                <a:spcPct val="100000"/>
              </a:lnSpc>
              <a:buNone/>
              <a:defRPr sz="2000" b="1" spc="2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单击此处编辑文本</a:t>
            </a:r>
            <a:endParaRPr lang="zh-CN" altLang="en-US"/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  <p:custDataLst>
              <p:tags r:id="rId6"/>
            </p:custDataLst>
          </p:nvPr>
        </p:nvSpPr>
        <p:spPr>
          <a:xfrm>
            <a:off x="6235750" y="1854000"/>
            <a:ext cx="5342400" cy="4395600"/>
          </a:xfrm>
        </p:spPr>
        <p:txBody>
          <a:bodyPr vert="horz" lIns="101600" tIns="0" rIns="82550" bIns="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  <a:endParaRPr lang="zh-CN" altLang="en-US" smtClean="0"/>
          </a:p>
          <a:p>
            <a:pPr lvl="1"/>
            <a:r>
              <a:rPr lang="zh-CN" altLang="en-US" smtClean="0"/>
              <a:t>第二级</a:t>
            </a:r>
            <a:endParaRPr lang="zh-CN" altLang="en-US" smtClean="0"/>
          </a:p>
          <a:p>
            <a:pPr lvl="2"/>
            <a:r>
              <a:rPr lang="zh-CN" altLang="en-US" smtClean="0"/>
              <a:t>第三级</a:t>
            </a:r>
            <a:endParaRPr lang="zh-CN" altLang="en-US" smtClean="0"/>
          </a:p>
          <a:p>
            <a:pPr lvl="3"/>
            <a:r>
              <a:rPr lang="zh-CN" altLang="en-US" smtClean="0"/>
              <a:t>第四级</a:t>
            </a:r>
            <a:endParaRPr lang="zh-CN" altLang="en-US" smtClean="0"/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  <p:custDataLst>
              <p:tags r:id="rId7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  <p:custDataLst>
              <p:tags r:id="rId8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  <p:custDataLst>
              <p:tags r:id="rId9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608400" y="608400"/>
            <a:ext cx="10969200" cy="705600"/>
          </a:xfrm>
        </p:spPr>
        <p:txBody>
          <a:bodyPr vert="horz" lIns="90000" tIns="46800" rIns="90000" bIns="46800" rtlCol="0" anchor="ctr" anchorCtr="0">
            <a:normAutofit/>
          </a:bodyPr>
          <a:lstStyle/>
          <a:p>
            <a:pPr lvl="0"/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3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4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5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  <p:custDataLst>
              <p:tags r:id="rId3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  <p:custDataLst>
              <p:tags r:id="rId4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图片占位符 2"/>
          <p:cNvSpPr>
            <a:spLocks noGrp="1"/>
          </p:cNvSpPr>
          <p:nvPr>
            <p:ph type="pic" idx="1"/>
            <p:custDataLst>
              <p:tags r:id="rId2"/>
            </p:custDataLst>
          </p:nvPr>
        </p:nvSpPr>
        <p:spPr>
          <a:xfrm>
            <a:off x="608400" y="1555200"/>
            <a:ext cx="5233077" cy="4608000"/>
          </a:xfrm>
        </p:spPr>
        <p:txBody>
          <a:bodyPr vert="horz" lIns="90000" tIns="46800" rIns="90000" bIns="46800" rtlCol="0">
            <a:normAutofit/>
          </a:bodyPr>
          <a:lstStyle>
            <a:lvl1pPr>
              <a:buNone/>
              <a:defRPr sz="1600"/>
            </a:lvl1pPr>
          </a:lstStyle>
          <a:p>
            <a:pPr lvl="0"/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  <p:custDataLst>
              <p:tags r:id="rId3"/>
            </p:custDataLst>
          </p:nvPr>
        </p:nvSpPr>
        <p:spPr>
          <a:xfrm>
            <a:off x="6350400" y="1555200"/>
            <a:ext cx="5227200" cy="4608000"/>
          </a:xfrm>
        </p:spPr>
        <p:txBody>
          <a:bodyPr vert="horz" lIns="90000" tIns="46800" rIns="90000" bIns="46800" rtlCol="0">
            <a:normAutofit/>
          </a:bodyPr>
          <a:lstStyle>
            <a:lvl1pPr>
              <a:buNone/>
              <a:defRPr sz="1600"/>
            </a:lvl1pPr>
          </a:lstStyle>
          <a:p>
            <a:pPr lvl="0"/>
            <a:r>
              <a:rPr lang="zh-CN" altLang="en-US" smtClean="0"/>
              <a:t>单击此处编辑母版文本样式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9EFD9D74-47D9-4702-A33C-335B63B48DBF}" type="datetimeFigureOut">
              <a:rPr lang="zh-CN" altLang="en-US" smtClean="0"/>
            </a:fld>
            <a:endParaRPr lang="zh-CN" altLang="en-US" dirty="0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FABC47A4-756D-490B-A52F-7D9E2C9FC05F}" type="slidenum">
              <a:rPr lang="zh-CN" altLang="en-US" smtClean="0"/>
            </a:fld>
            <a:endParaRPr lang="zh-CN" altLang="en-US"/>
          </a:p>
        </p:txBody>
      </p:sp>
      <p:sp>
        <p:nvSpPr>
          <p:cNvPr id="9" name="标题 8"/>
          <p:cNvSpPr>
            <a:spLocks noGrp="1"/>
          </p:cNvSpPr>
          <p:nvPr>
            <p:ph type="title"/>
            <p:custDataLst>
              <p:tags r:id="rId7"/>
            </p:custDataLst>
          </p:nvPr>
        </p:nvSpPr>
        <p:spPr/>
        <p:txBody>
          <a:bodyPr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 hasCustomPrompt="1"/>
            <p:custDataLst>
              <p:tags r:id="rId2"/>
            </p:custDataLst>
          </p:nvPr>
        </p:nvSpPr>
        <p:spPr>
          <a:xfrm>
            <a:off x="10234800" y="914400"/>
            <a:ext cx="1044000" cy="5029200"/>
          </a:xfrm>
        </p:spPr>
        <p:txBody>
          <a:bodyPr vert="eaVert" lIns="90000" tIns="46800" rIns="90000" bIns="46800" rtlCol="0" anchor="ctr" anchorCtr="0">
            <a:normAutofit/>
          </a:bodyPr>
          <a:lstStyle>
            <a:lvl1pPr>
              <a:buNone/>
              <a:defRPr sz="2800"/>
            </a:lvl1pPr>
          </a:lstStyle>
          <a:p>
            <a:pPr lvl="0"/>
            <a:r>
              <a:rPr lang="zh-CN" altLang="en-US" smtClean="0"/>
              <a:t>单击此处编辑标题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  <p:custDataLst>
              <p:tags r:id="rId3"/>
            </p:custDataLst>
          </p:nvPr>
        </p:nvSpPr>
        <p:spPr>
          <a:xfrm>
            <a:off x="914400" y="914400"/>
            <a:ext cx="9169200" cy="5029200"/>
          </a:xfrm>
        </p:spPr>
        <p:txBody>
          <a:bodyPr vert="eaVert" lIns="46800" tIns="46800" rIns="46800" bIns="46800"/>
          <a:lstStyle>
            <a:lvl1pPr marL="228600" indent="-228600">
              <a:spcAft>
                <a:spcPts val="1000"/>
              </a:spcAft>
              <a:defRPr spc="300"/>
            </a:lvl1pPr>
            <a:lvl2pPr marL="685800" indent="-228600">
              <a:defRPr spc="300"/>
            </a:lvl2pPr>
            <a:lvl3pPr marL="1143000" indent="-228600">
              <a:defRPr spc="300"/>
            </a:lvl3pPr>
            <a:lvl4pPr marL="1600200" indent="-228600">
              <a:defRPr spc="300"/>
            </a:lvl4pPr>
            <a:lvl5pPr marL="2057400" indent="-228600">
              <a:defRPr spc="300"/>
            </a:lvl5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  <p:custDataLst>
              <p:tags r:id="rId4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  <p:custDataLst>
              <p:tags r:id="rId5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  <p:custDataLst>
              <p:tags r:id="rId6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3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4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  <p:sp>
        <p:nvSpPr>
          <p:cNvPr id="7" name="内容占位符 6"/>
          <p:cNvSpPr>
            <a:spLocks noGrp="1"/>
          </p:cNvSpPr>
          <p:nvPr>
            <p:ph sz="quarter" idx="13"/>
            <p:custDataLst>
              <p:tags r:id="rId5"/>
            </p:custDataLst>
          </p:nvPr>
        </p:nvSpPr>
        <p:spPr>
          <a:xfrm>
            <a:off x="608400" y="774000"/>
            <a:ext cx="10972800" cy="5482800"/>
          </a:xfrm>
        </p:spPr>
        <p:txBody>
          <a:bodyPr/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末尾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日期占位符 2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  <p:custDataLst>
              <p:tags r:id="rId3"/>
            </p:custDataLst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  <p:custDataLst>
              <p:tags r:id="rId4"/>
            </p:custDataLst>
          </p:nvPr>
        </p:nvSpPr>
        <p:spPr/>
        <p:txBody>
          <a:bodyPr/>
          <a:lstStyle/>
          <a:p>
            <a:fld id="{49AE70B2-8BF9-45C0-BB95-33D1B9D3A854}" type="slidenum">
              <a:rPr lang="zh-CN" altLang="en-US" smtClean="0"/>
            </a:fld>
            <a:endParaRPr lang="zh-CN" altLang="en-US"/>
          </a:p>
        </p:txBody>
      </p:sp>
      <p:sp>
        <p:nvSpPr>
          <p:cNvPr id="2" name="标题 1"/>
          <p:cNvSpPr>
            <a:spLocks noGrp="1"/>
          </p:cNvSpPr>
          <p:nvPr>
            <p:ph type="title" hasCustomPrompt="1"/>
            <p:custDataLst>
              <p:tags r:id="rId5"/>
            </p:custDataLst>
          </p:nvPr>
        </p:nvSpPr>
        <p:spPr>
          <a:xfrm>
            <a:off x="1198800" y="2484000"/>
            <a:ext cx="9799200" cy="1018800"/>
          </a:xfrm>
        </p:spPr>
        <p:txBody>
          <a:bodyPr vert="horz" lIns="90000" tIns="46800" rIns="90000" bIns="46800" rtlCol="0" anchor="t" anchorCtr="0">
            <a:normAutofit/>
          </a:bodyPr>
          <a:lstStyle>
            <a:lvl1pPr algn="ctr">
              <a:defRPr sz="6000"/>
            </a:lvl1pPr>
          </a:lstStyle>
          <a:p>
            <a:pPr lvl="0"/>
            <a:r>
              <a:rPr lang="zh-CN" altLang="en-US" smtClean="0"/>
              <a:t>单击此处编辑标题</a:t>
            </a:r>
            <a:endParaRPr lang="zh-CN" altLang="en-US"/>
          </a:p>
        </p:txBody>
      </p:sp>
      <p:sp>
        <p:nvSpPr>
          <p:cNvPr id="7" name="文本占位符 6"/>
          <p:cNvSpPr>
            <a:spLocks noGrp="1"/>
          </p:cNvSpPr>
          <p:nvPr>
            <p:ph type="body" sz="quarter" idx="13"/>
            <p:custDataLst>
              <p:tags r:id="rId6"/>
            </p:custDataLst>
          </p:nvPr>
        </p:nvSpPr>
        <p:spPr>
          <a:xfrm>
            <a:off x="1198800" y="3560400"/>
            <a:ext cx="9799200" cy="471600"/>
          </a:xfrm>
        </p:spPr>
        <p:txBody>
          <a:bodyPr lIns="90000" tIns="46800" rIns="90000" bIns="46800">
            <a:normAutofit/>
          </a:bodyPr>
          <a:lstStyle>
            <a:lvl1pPr algn="ctr">
              <a:lnSpc>
                <a:spcPct val="110000"/>
              </a:lnSpc>
              <a:buNone/>
              <a:defRPr sz="2400" spc="200"/>
            </a:lvl1pPr>
          </a:lstStyle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8" Type="http://schemas.openxmlformats.org/officeDocument/2006/relationships/theme" Target="../theme/theme1.xml"/><Relationship Id="rId17" Type="http://schemas.openxmlformats.org/officeDocument/2006/relationships/tags" Target="../tags/tag62.xml"/><Relationship Id="rId16" Type="http://schemas.openxmlformats.org/officeDocument/2006/relationships/tags" Target="../tags/tag61.xml"/><Relationship Id="rId15" Type="http://schemas.openxmlformats.org/officeDocument/2006/relationships/tags" Target="../tags/tag60.xml"/><Relationship Id="rId14" Type="http://schemas.openxmlformats.org/officeDocument/2006/relationships/tags" Target="../tags/tag59.xml"/><Relationship Id="rId13" Type="http://schemas.openxmlformats.org/officeDocument/2006/relationships/tags" Target="../tags/tag58.xml"/><Relationship Id="rId12" Type="http://schemas.openxmlformats.org/officeDocument/2006/relationships/tags" Target="../tags/tag57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  <p:custDataLst>
              <p:tags r:id="rId12"/>
            </p:custDataLst>
          </p:nvPr>
        </p:nvSpPr>
        <p:spPr>
          <a:xfrm>
            <a:off x="608400" y="608400"/>
            <a:ext cx="10969200" cy="705600"/>
          </a:xfrm>
          <a:prstGeom prst="rect">
            <a:avLst/>
          </a:prstGeom>
        </p:spPr>
        <p:txBody>
          <a:bodyPr vert="horz" lIns="90170" tIns="46990" rIns="90170" bIns="46990" rtlCol="0" anchor="ctr" anchorCtr="0">
            <a:normAutofit/>
          </a:bodyPr>
          <a:lstStyle/>
          <a:p>
            <a:r>
              <a:rPr lang="zh-CN" altLang="en-US" dirty="0"/>
              <a:t>单击此处编辑母版标题样式</a:t>
            </a:r>
            <a:endParaRPr lang="zh-CN" altLang="en-US" dirty="0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  <p:custDataLst>
              <p:tags r:id="rId13"/>
            </p:custDataLst>
          </p:nvPr>
        </p:nvSpPr>
        <p:spPr>
          <a:xfrm>
            <a:off x="608400" y="1490400"/>
            <a:ext cx="10969200" cy="4759200"/>
          </a:xfrm>
          <a:prstGeom prst="rect">
            <a:avLst/>
          </a:prstGeom>
        </p:spPr>
        <p:txBody>
          <a:bodyPr vert="horz" lIns="90000" tIns="46800" rIns="90000" bIns="46800" rtlCol="0">
            <a:normAutofit/>
          </a:bodyPr>
          <a:lstStyle/>
          <a:p>
            <a:pPr lvl="0"/>
            <a:r>
              <a:rPr lang="zh-CN" altLang="en-US" dirty="0"/>
              <a:t>单击此处编辑母版文本样式</a:t>
            </a:r>
            <a:endParaRPr lang="zh-CN" altLang="en-US" dirty="0"/>
          </a:p>
          <a:p>
            <a:pPr lvl="1"/>
            <a:r>
              <a:rPr lang="zh-CN" altLang="en-US" dirty="0"/>
              <a:t>第二级</a:t>
            </a:r>
            <a:endParaRPr lang="zh-CN" altLang="en-US" dirty="0"/>
          </a:p>
          <a:p>
            <a:pPr lvl="2"/>
            <a:r>
              <a:rPr lang="zh-CN" altLang="en-US" dirty="0"/>
              <a:t>第三级</a:t>
            </a:r>
            <a:endParaRPr lang="zh-CN" altLang="en-US" dirty="0"/>
          </a:p>
          <a:p>
            <a:pPr lvl="3"/>
            <a:r>
              <a:rPr lang="zh-CN" altLang="en-US" dirty="0"/>
              <a:t>第四级</a:t>
            </a:r>
            <a:endParaRPr lang="zh-CN" altLang="en-US" dirty="0"/>
          </a:p>
          <a:p>
            <a:pPr lvl="4"/>
            <a:r>
              <a:rPr lang="zh-CN" altLang="en-US" dirty="0"/>
              <a:t>第五级</a:t>
            </a:r>
            <a:endParaRPr lang="zh-CN" altLang="en-US" dirty="0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  <p:custDataLst>
              <p:tags r:id="rId14"/>
            </p:custDataLst>
          </p:nvPr>
        </p:nvSpPr>
        <p:spPr>
          <a:xfrm>
            <a:off x="612000" y="6314400"/>
            <a:ext cx="2700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>
              <a:defRPr sz="100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0FBDFE-C587-4B4C-A407-44438C67B59E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  <p:custDataLst>
              <p:tags r:id="rId15"/>
            </p:custDataLst>
          </p:nvPr>
        </p:nvSpPr>
        <p:spPr>
          <a:xfrm>
            <a:off x="4116000" y="6314400"/>
            <a:ext cx="3960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>
              <a:defRPr sz="100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 dirty="0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  <p:custDataLst>
              <p:tags r:id="rId16"/>
            </p:custDataLst>
          </p:nvPr>
        </p:nvSpPr>
        <p:spPr>
          <a:xfrm>
            <a:off x="8877600" y="6314400"/>
            <a:ext cx="2700000" cy="316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r">
              <a:defRPr sz="100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9AE70B2-8BF9-45C0-BB95-33D1B9D3A854}" type="slidenum">
              <a:rPr lang="zh-CN" altLang="en-US" smtClean="0"/>
            </a:fld>
            <a:endParaRPr lang="zh-CN" altLang="en-US" dirty="0"/>
          </a:p>
        </p:txBody>
      </p:sp>
    </p:spTree>
    <p:custDataLst>
      <p:tags r:id="rId17"/>
    </p:custData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fontAlgn="auto" latinLnBrk="0" hangingPunct="1">
        <a:lnSpc>
          <a:spcPct val="100000"/>
        </a:lnSpc>
        <a:spcBef>
          <a:spcPct val="0"/>
        </a:spcBef>
        <a:buNone/>
        <a:defRPr sz="3600" b="1" u="none" strike="noStrike" kern="1200" cap="none" spc="300" normalizeH="0" baseline="0">
          <a:solidFill>
            <a:schemeClr val="tx1">
              <a:lumMod val="85000"/>
              <a:lumOff val="15000"/>
            </a:schemeClr>
          </a:solidFill>
          <a:uFillTx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fontAlgn="auto" latinLnBrk="0" hangingPunct="1">
        <a:lnSpc>
          <a:spcPct val="130000"/>
        </a:lnSpc>
        <a:spcBef>
          <a:spcPts val="0"/>
        </a:spcBef>
        <a:spcAft>
          <a:spcPts val="1000"/>
        </a:spcAft>
        <a:buFont typeface="Arial" panose="020B0604020202020204" pitchFamily="34" charset="0"/>
        <a:buChar char="●"/>
        <a:defRPr sz="1800" u="none" strike="noStrike" kern="1200" cap="none" spc="150" normalizeH="0" baseline="0">
          <a:solidFill>
            <a:schemeClr val="tx1">
              <a:lumMod val="65000"/>
              <a:lumOff val="35000"/>
            </a:schemeClr>
          </a:solidFill>
          <a:uFillTx/>
          <a:latin typeface="+mn-lt"/>
          <a:ea typeface="+mn-ea"/>
          <a:cs typeface="+mn-cs"/>
        </a:defRPr>
      </a:lvl1pPr>
      <a:lvl2pPr marL="685800" indent="-228600" algn="l" defTabSz="914400" rtl="0" eaLnBrk="1" fontAlgn="auto" latinLnBrk="0" hangingPunct="1">
        <a:lnSpc>
          <a:spcPct val="120000"/>
        </a:lnSpc>
        <a:spcBef>
          <a:spcPts val="0"/>
        </a:spcBef>
        <a:spcAft>
          <a:spcPts val="600"/>
        </a:spcAft>
        <a:buFont typeface="Arial" panose="020B0604020202020204" pitchFamily="34" charset="0"/>
        <a:buChar char="●"/>
        <a:tabLst>
          <a:tab pos="1609725" algn="l"/>
          <a:tab pos="1609725" algn="l"/>
          <a:tab pos="1609725" algn="l"/>
          <a:tab pos="1609725" algn="l"/>
        </a:tabLst>
        <a:defRPr sz="1600" u="none" strike="noStrike" kern="1200" cap="none" spc="150" normalizeH="0" baseline="0">
          <a:solidFill>
            <a:schemeClr val="tx1">
              <a:lumMod val="65000"/>
              <a:lumOff val="35000"/>
            </a:schemeClr>
          </a:solidFill>
          <a:uFillTx/>
          <a:latin typeface="+mn-lt"/>
          <a:ea typeface="+mn-ea"/>
          <a:cs typeface="+mn-cs"/>
        </a:defRPr>
      </a:lvl2pPr>
      <a:lvl3pPr marL="1143000" indent="-228600" algn="l" defTabSz="914400" rtl="0" eaLnBrk="1" fontAlgn="auto" latinLnBrk="0" hangingPunct="1">
        <a:lnSpc>
          <a:spcPct val="120000"/>
        </a:lnSpc>
        <a:spcBef>
          <a:spcPts val="0"/>
        </a:spcBef>
        <a:spcAft>
          <a:spcPts val="600"/>
        </a:spcAft>
        <a:buFont typeface="Arial" panose="020B0604020202020204" pitchFamily="34" charset="0"/>
        <a:buChar char="●"/>
        <a:defRPr sz="1600" u="none" strike="noStrike" kern="1200" cap="none" spc="150" normalizeH="0" baseline="0">
          <a:solidFill>
            <a:schemeClr val="tx1">
              <a:lumMod val="65000"/>
              <a:lumOff val="35000"/>
            </a:schemeClr>
          </a:solidFill>
          <a:uFillTx/>
          <a:latin typeface="+mn-lt"/>
          <a:ea typeface="+mn-ea"/>
          <a:cs typeface="+mn-cs"/>
        </a:defRPr>
      </a:lvl3pPr>
      <a:lvl4pPr marL="1600200" indent="-228600" algn="l" defTabSz="914400" rtl="0" eaLnBrk="1" fontAlgn="auto" latinLnBrk="0" hangingPunct="1">
        <a:lnSpc>
          <a:spcPct val="120000"/>
        </a:lnSpc>
        <a:spcBef>
          <a:spcPts val="0"/>
        </a:spcBef>
        <a:spcAft>
          <a:spcPts val="300"/>
        </a:spcAft>
        <a:buFont typeface="Wingdings" panose="05000000000000000000" charset="0"/>
        <a:buChar char=""/>
        <a:defRPr sz="1400" u="none" strike="noStrike" kern="1200" cap="none" spc="150" normalizeH="0" baseline="0">
          <a:solidFill>
            <a:schemeClr val="tx1">
              <a:lumMod val="65000"/>
              <a:lumOff val="35000"/>
            </a:schemeClr>
          </a:solidFill>
          <a:uFillTx/>
          <a:latin typeface="+mn-lt"/>
          <a:ea typeface="+mn-ea"/>
          <a:cs typeface="+mn-cs"/>
        </a:defRPr>
      </a:lvl4pPr>
      <a:lvl5pPr marL="2057400" indent="-228600" algn="l" defTabSz="914400" rtl="0" eaLnBrk="1" fontAlgn="auto" latinLnBrk="0" hangingPunct="1">
        <a:lnSpc>
          <a:spcPct val="120000"/>
        </a:lnSpc>
        <a:spcBef>
          <a:spcPts val="0"/>
        </a:spcBef>
        <a:spcAft>
          <a:spcPts val="300"/>
        </a:spcAft>
        <a:buFont typeface="Arial" panose="020B0604020202020204" pitchFamily="34" charset="0"/>
        <a:buChar char="•"/>
        <a:defRPr sz="1400" u="none" strike="noStrike" kern="1200" cap="none" spc="150" normalizeH="0" baseline="0">
          <a:solidFill>
            <a:schemeClr val="tx1">
              <a:lumMod val="65000"/>
              <a:lumOff val="35000"/>
            </a:schemeClr>
          </a:solidFill>
          <a:uFillTx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4" Type="http://schemas.openxmlformats.org/officeDocument/2006/relationships/slideLayout" Target="../slideLayouts/slideLayout1.xml"/><Relationship Id="rId3" Type="http://schemas.openxmlformats.org/officeDocument/2006/relationships/tags" Target="../tags/tag65.xml"/><Relationship Id="rId2" Type="http://schemas.openxmlformats.org/officeDocument/2006/relationships/tags" Target="../tags/tag64.xml"/><Relationship Id="rId1" Type="http://schemas.openxmlformats.org/officeDocument/2006/relationships/tags" Target="../tags/tag6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.xml"/><Relationship Id="rId2" Type="http://schemas.openxmlformats.org/officeDocument/2006/relationships/slideLayout" Target="../slideLayouts/slideLayout6.xml"/><Relationship Id="rId1" Type="http://schemas.openxmlformats.org/officeDocument/2006/relationships/tags" Target="../tags/tag6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.xml"/><Relationship Id="rId2" Type="http://schemas.openxmlformats.org/officeDocument/2006/relationships/slideLayout" Target="../slideLayouts/slideLayout6.xml"/><Relationship Id="rId1" Type="http://schemas.openxmlformats.org/officeDocument/2006/relationships/tags" Target="../tags/tag6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.xml"/><Relationship Id="rId2" Type="http://schemas.openxmlformats.org/officeDocument/2006/relationships/slideLayout" Target="../slideLayouts/slideLayout6.xml"/><Relationship Id="rId1" Type="http://schemas.openxmlformats.org/officeDocument/2006/relationships/tags" Target="../tags/tag6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6.xml"/><Relationship Id="rId1" Type="http://schemas.openxmlformats.org/officeDocument/2006/relationships/tags" Target="../tags/tag69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>
          <a:xfrm>
            <a:off x="1196260" y="1476375"/>
            <a:ext cx="9799200" cy="2570400"/>
          </a:xfrm>
        </p:spPr>
        <p:txBody>
          <a:bodyPr/>
          <a:p>
            <a:r>
              <a:rPr lang="zh-CN" altLang="zh-CN"/>
              <a:t>学校疫情防控技术方案</a:t>
            </a:r>
            <a:br>
              <a:rPr lang="zh-CN" altLang="zh-CN"/>
            </a:br>
            <a:r>
              <a:rPr lang="zh-CN" altLang="zh-CN"/>
              <a:t>有关情况介绍</a:t>
            </a:r>
            <a:endParaRPr lang="zh-CN" altLang="zh-CN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  <p:custDataLst>
              <p:tags r:id="rId2"/>
            </p:custDataLst>
          </p:nvPr>
        </p:nvSpPr>
        <p:spPr>
          <a:xfrm>
            <a:off x="1196340" y="4604385"/>
            <a:ext cx="9799320" cy="1001395"/>
          </a:xfrm>
        </p:spPr>
        <p:txBody>
          <a:bodyPr>
            <a:normAutofit lnSpcReduction="10000"/>
          </a:bodyPr>
          <a:p>
            <a:r>
              <a:rPr lang="zh-CN" altLang="en-US"/>
              <a:t>国家</a:t>
            </a:r>
            <a:r>
              <a:rPr lang="zh-CN" altLang="en-US"/>
              <a:t>卫生健康委疾控局</a:t>
            </a:r>
            <a:endParaRPr lang="zh-CN" altLang="en-US"/>
          </a:p>
          <a:p>
            <a:r>
              <a:rPr lang="en-US" altLang="zh-CN"/>
              <a:t>2022</a:t>
            </a:r>
            <a:r>
              <a:rPr lang="zh-CN" altLang="en-US"/>
              <a:t>年</a:t>
            </a:r>
            <a:r>
              <a:rPr lang="en-US" altLang="zh-CN"/>
              <a:t>4</a:t>
            </a:r>
            <a:r>
              <a:rPr lang="zh-CN" altLang="en-US"/>
              <a:t>月</a:t>
            </a:r>
            <a:r>
              <a:rPr lang="en-US" altLang="zh-CN"/>
              <a:t>14</a:t>
            </a:r>
            <a:r>
              <a:rPr lang="zh-CN" altLang="en-US"/>
              <a:t>日</a:t>
            </a:r>
            <a:endParaRPr lang="zh-CN" altLang="en-US"/>
          </a:p>
        </p:txBody>
      </p:sp>
    </p:spTree>
    <p:custDataLst>
      <p:tags r:id="rId3"/>
    </p:custData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灯片编号占位符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F71AD27-DBA8-4409-B030-03BF5E8CF15A}" type="slidenum">
              <a:rPr lang="zh-CN" altLang="en-US" smtClean="0"/>
            </a:fld>
            <a:endParaRPr lang="zh-CN" altLang="en-US"/>
          </a:p>
        </p:txBody>
      </p:sp>
      <p:grpSp>
        <p:nvGrpSpPr>
          <p:cNvPr id="34" name="组合 33"/>
          <p:cNvGrpSpPr/>
          <p:nvPr/>
        </p:nvGrpSpPr>
        <p:grpSpPr>
          <a:xfrm>
            <a:off x="1987550" y="1269365"/>
            <a:ext cx="8714740" cy="4531360"/>
            <a:chOff x="3208" y="2094"/>
            <a:chExt cx="13724" cy="7136"/>
          </a:xfrm>
        </p:grpSpPr>
        <p:sp>
          <p:nvSpPr>
            <p:cNvPr id="7" name="任意多边形 20"/>
            <p:cNvSpPr/>
            <p:nvPr/>
          </p:nvSpPr>
          <p:spPr>
            <a:xfrm>
              <a:off x="3210" y="2094"/>
              <a:ext cx="983" cy="1160"/>
            </a:xfrm>
            <a:custGeom>
              <a:avLst/>
              <a:gdLst>
                <a:gd name="connsiteX0" fmla="*/ 0 w 1506471"/>
                <a:gd name="connsiteY0" fmla="*/ 655315 h 1310630"/>
                <a:gd name="connsiteX1" fmla="*/ 327658 w 1506471"/>
                <a:gd name="connsiteY1" fmla="*/ 0 h 1310630"/>
                <a:gd name="connsiteX2" fmla="*/ 1178814 w 1506471"/>
                <a:gd name="connsiteY2" fmla="*/ 0 h 1310630"/>
                <a:gd name="connsiteX3" fmla="*/ 1506471 w 1506471"/>
                <a:gd name="connsiteY3" fmla="*/ 655315 h 1310630"/>
                <a:gd name="connsiteX4" fmla="*/ 1178814 w 1506471"/>
                <a:gd name="connsiteY4" fmla="*/ 1310630 h 1310630"/>
                <a:gd name="connsiteX5" fmla="*/ 327658 w 1506471"/>
                <a:gd name="connsiteY5" fmla="*/ 1310630 h 1310630"/>
                <a:gd name="connsiteX6" fmla="*/ 0 w 1506471"/>
                <a:gd name="connsiteY6" fmla="*/ 655315 h 1310630"/>
                <a:gd name="connsiteX0-1" fmla="*/ 761425 w 1506470"/>
                <a:gd name="connsiteY0-2" fmla="*/ 0 h 1359090"/>
                <a:gd name="connsiteX1-3" fmla="*/ 1506469 w 1506470"/>
                <a:gd name="connsiteY1-4" fmla="*/ 333523 h 1359090"/>
                <a:gd name="connsiteX2-5" fmla="*/ 1506469 w 1506470"/>
                <a:gd name="connsiteY2-6" fmla="*/ 1074028 h 1359090"/>
                <a:gd name="connsiteX3-7" fmla="*/ 753235 w 1506470"/>
                <a:gd name="connsiteY3-8" fmla="*/ 1359090 h 1359090"/>
                <a:gd name="connsiteX4-9" fmla="*/ 0 w 1506470"/>
                <a:gd name="connsiteY4-10" fmla="*/ 1074028 h 1359090"/>
                <a:gd name="connsiteX5-11" fmla="*/ 0 w 1506470"/>
                <a:gd name="connsiteY5-12" fmla="*/ 333523 h 1359090"/>
                <a:gd name="connsiteX6-13" fmla="*/ 761425 w 1506470"/>
                <a:gd name="connsiteY6-14" fmla="*/ 0 h 1359090"/>
                <a:gd name="connsiteX0-15" fmla="*/ 761425 w 1506469"/>
                <a:gd name="connsiteY0-16" fmla="*/ 0 h 1365148"/>
                <a:gd name="connsiteX1-17" fmla="*/ 1506469 w 1506469"/>
                <a:gd name="connsiteY1-18" fmla="*/ 333523 h 1365148"/>
                <a:gd name="connsiteX2-19" fmla="*/ 1506469 w 1506469"/>
                <a:gd name="connsiteY2-20" fmla="*/ 1074028 h 1365148"/>
                <a:gd name="connsiteX3-21" fmla="*/ 753235 w 1506469"/>
                <a:gd name="connsiteY3-22" fmla="*/ 1365148 h 1365148"/>
                <a:gd name="connsiteX4-23" fmla="*/ 0 w 1506469"/>
                <a:gd name="connsiteY4-24" fmla="*/ 1074028 h 1365148"/>
                <a:gd name="connsiteX5-25" fmla="*/ 0 w 1506469"/>
                <a:gd name="connsiteY5-26" fmla="*/ 333523 h 1365148"/>
                <a:gd name="connsiteX6-27" fmla="*/ 761425 w 1506469"/>
                <a:gd name="connsiteY6-28" fmla="*/ 0 h 1365148"/>
              </a:gdLst>
              <a:ahLst/>
              <a:cxnLst>
                <a:cxn ang="0">
                  <a:pos x="connsiteX0-1" y="connsiteY0-2"/>
                </a:cxn>
                <a:cxn ang="0">
                  <a:pos x="connsiteX1-3" y="connsiteY1-4"/>
                </a:cxn>
                <a:cxn ang="0">
                  <a:pos x="connsiteX2-5" y="connsiteY2-6"/>
                </a:cxn>
                <a:cxn ang="0">
                  <a:pos x="connsiteX3-7" y="connsiteY3-8"/>
                </a:cxn>
                <a:cxn ang="0">
                  <a:pos x="connsiteX4-9" y="connsiteY4-10"/>
                </a:cxn>
                <a:cxn ang="0">
                  <a:pos x="connsiteX5-11" y="connsiteY5-12"/>
                </a:cxn>
                <a:cxn ang="0">
                  <a:pos x="connsiteX6-13" y="connsiteY6-14"/>
                </a:cxn>
              </a:cxnLst>
              <a:rect l="l" t="t" r="r" b="b"/>
              <a:pathLst>
                <a:path w="1506469" h="1365148">
                  <a:moveTo>
                    <a:pt x="761425" y="0"/>
                  </a:moveTo>
                  <a:lnTo>
                    <a:pt x="1506469" y="333523"/>
                  </a:lnTo>
                  <a:lnTo>
                    <a:pt x="1506469" y="1074028"/>
                  </a:lnTo>
                  <a:lnTo>
                    <a:pt x="753235" y="1365148"/>
                  </a:lnTo>
                  <a:lnTo>
                    <a:pt x="0" y="1074028"/>
                  </a:lnTo>
                  <a:lnTo>
                    <a:pt x="0" y="333523"/>
                  </a:lnTo>
                  <a:lnTo>
                    <a:pt x="761425" y="0"/>
                  </a:lnTo>
                  <a:close/>
                </a:path>
              </a:pathLst>
            </a:custGeom>
            <a:noFill/>
            <a:ln w="28575">
              <a:solidFill>
                <a:srgbClr val="124062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272320" tIns="313012" rIns="272321" bIns="313011" numCol="1" spcCol="1270" anchor="ctr" anchorCtr="0">
              <a:noAutofit/>
            </a:bodyPr>
            <a:lstStyle/>
            <a:p>
              <a:pPr algn="ctr" defTabSz="2132965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endParaRPr lang="zh-CN" altLang="en-US" sz="4800"/>
            </a:p>
          </p:txBody>
        </p:sp>
        <p:sp>
          <p:nvSpPr>
            <p:cNvPr id="8" name="矩形 7"/>
            <p:cNvSpPr/>
            <p:nvPr/>
          </p:nvSpPr>
          <p:spPr>
            <a:xfrm>
              <a:off x="3285" y="2307"/>
              <a:ext cx="829" cy="79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zh-CN" altLang="en-US" sz="2665" b="1" dirty="0">
                  <a:solidFill>
                    <a:srgbClr val="124062"/>
                  </a:solidFill>
                  <a:latin typeface="Arial" panose="020B0604020202020204"/>
                  <a:ea typeface="微软雅黑" panose="020B0503020204020204" charset="-122"/>
                  <a:sym typeface="Calibri" panose="020F0502020204030204" charset="0"/>
                </a:rPr>
                <a:t>一</a:t>
              </a:r>
              <a:endParaRPr lang="zh-CN" altLang="en-US" sz="2400" b="1" dirty="0">
                <a:solidFill>
                  <a:srgbClr val="124062"/>
                </a:solidFill>
              </a:endParaRPr>
            </a:p>
          </p:txBody>
        </p:sp>
        <p:sp>
          <p:nvSpPr>
            <p:cNvPr id="10" name="任意多边形 23"/>
            <p:cNvSpPr/>
            <p:nvPr/>
          </p:nvSpPr>
          <p:spPr>
            <a:xfrm>
              <a:off x="3238" y="6056"/>
              <a:ext cx="983" cy="1160"/>
            </a:xfrm>
            <a:custGeom>
              <a:avLst/>
              <a:gdLst>
                <a:gd name="connsiteX0" fmla="*/ 0 w 1506471"/>
                <a:gd name="connsiteY0" fmla="*/ 655315 h 1310630"/>
                <a:gd name="connsiteX1" fmla="*/ 327658 w 1506471"/>
                <a:gd name="connsiteY1" fmla="*/ 0 h 1310630"/>
                <a:gd name="connsiteX2" fmla="*/ 1178814 w 1506471"/>
                <a:gd name="connsiteY2" fmla="*/ 0 h 1310630"/>
                <a:gd name="connsiteX3" fmla="*/ 1506471 w 1506471"/>
                <a:gd name="connsiteY3" fmla="*/ 655315 h 1310630"/>
                <a:gd name="connsiteX4" fmla="*/ 1178814 w 1506471"/>
                <a:gd name="connsiteY4" fmla="*/ 1310630 h 1310630"/>
                <a:gd name="connsiteX5" fmla="*/ 327658 w 1506471"/>
                <a:gd name="connsiteY5" fmla="*/ 1310630 h 1310630"/>
                <a:gd name="connsiteX6" fmla="*/ 0 w 1506471"/>
                <a:gd name="connsiteY6" fmla="*/ 655315 h 1310630"/>
                <a:gd name="connsiteX0-1" fmla="*/ 761425 w 1506470"/>
                <a:gd name="connsiteY0-2" fmla="*/ 0 h 1359090"/>
                <a:gd name="connsiteX1-3" fmla="*/ 1506469 w 1506470"/>
                <a:gd name="connsiteY1-4" fmla="*/ 333523 h 1359090"/>
                <a:gd name="connsiteX2-5" fmla="*/ 1506469 w 1506470"/>
                <a:gd name="connsiteY2-6" fmla="*/ 1074028 h 1359090"/>
                <a:gd name="connsiteX3-7" fmla="*/ 753235 w 1506470"/>
                <a:gd name="connsiteY3-8" fmla="*/ 1359090 h 1359090"/>
                <a:gd name="connsiteX4-9" fmla="*/ 0 w 1506470"/>
                <a:gd name="connsiteY4-10" fmla="*/ 1074028 h 1359090"/>
                <a:gd name="connsiteX5-11" fmla="*/ 0 w 1506470"/>
                <a:gd name="connsiteY5-12" fmla="*/ 333523 h 1359090"/>
                <a:gd name="connsiteX6-13" fmla="*/ 761425 w 1506470"/>
                <a:gd name="connsiteY6-14" fmla="*/ 0 h 1359090"/>
                <a:gd name="connsiteX0-15" fmla="*/ 761425 w 1506469"/>
                <a:gd name="connsiteY0-16" fmla="*/ 0 h 1365148"/>
                <a:gd name="connsiteX1-17" fmla="*/ 1506469 w 1506469"/>
                <a:gd name="connsiteY1-18" fmla="*/ 333523 h 1365148"/>
                <a:gd name="connsiteX2-19" fmla="*/ 1506469 w 1506469"/>
                <a:gd name="connsiteY2-20" fmla="*/ 1074028 h 1365148"/>
                <a:gd name="connsiteX3-21" fmla="*/ 753235 w 1506469"/>
                <a:gd name="connsiteY3-22" fmla="*/ 1365148 h 1365148"/>
                <a:gd name="connsiteX4-23" fmla="*/ 0 w 1506469"/>
                <a:gd name="connsiteY4-24" fmla="*/ 1074028 h 1365148"/>
                <a:gd name="connsiteX5-25" fmla="*/ 0 w 1506469"/>
                <a:gd name="connsiteY5-26" fmla="*/ 333523 h 1365148"/>
                <a:gd name="connsiteX6-27" fmla="*/ 761425 w 1506469"/>
                <a:gd name="connsiteY6-28" fmla="*/ 0 h 1365148"/>
              </a:gdLst>
              <a:ahLst/>
              <a:cxnLst>
                <a:cxn ang="0">
                  <a:pos x="connsiteX0-1" y="connsiteY0-2"/>
                </a:cxn>
                <a:cxn ang="0">
                  <a:pos x="connsiteX1-3" y="connsiteY1-4"/>
                </a:cxn>
                <a:cxn ang="0">
                  <a:pos x="connsiteX2-5" y="connsiteY2-6"/>
                </a:cxn>
                <a:cxn ang="0">
                  <a:pos x="connsiteX3-7" y="connsiteY3-8"/>
                </a:cxn>
                <a:cxn ang="0">
                  <a:pos x="connsiteX4-9" y="connsiteY4-10"/>
                </a:cxn>
                <a:cxn ang="0">
                  <a:pos x="connsiteX5-11" y="connsiteY5-12"/>
                </a:cxn>
                <a:cxn ang="0">
                  <a:pos x="connsiteX6-13" y="connsiteY6-14"/>
                </a:cxn>
              </a:cxnLst>
              <a:rect l="l" t="t" r="r" b="b"/>
              <a:pathLst>
                <a:path w="1506469" h="1365148">
                  <a:moveTo>
                    <a:pt x="761425" y="0"/>
                  </a:moveTo>
                  <a:lnTo>
                    <a:pt x="1506469" y="333523"/>
                  </a:lnTo>
                  <a:lnTo>
                    <a:pt x="1506469" y="1074028"/>
                  </a:lnTo>
                  <a:lnTo>
                    <a:pt x="753235" y="1365148"/>
                  </a:lnTo>
                  <a:lnTo>
                    <a:pt x="0" y="1074028"/>
                  </a:lnTo>
                  <a:lnTo>
                    <a:pt x="0" y="333523"/>
                  </a:lnTo>
                  <a:lnTo>
                    <a:pt x="761425" y="0"/>
                  </a:lnTo>
                  <a:close/>
                </a:path>
              </a:pathLst>
            </a:custGeom>
            <a:noFill/>
            <a:ln w="28575">
              <a:solidFill>
                <a:srgbClr val="124062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272320" tIns="313012" rIns="272321" bIns="313011" numCol="1" spcCol="1270" anchor="ctr" anchorCtr="0">
              <a:noAutofit/>
            </a:bodyPr>
            <a:lstStyle/>
            <a:p>
              <a:pPr algn="ctr" defTabSz="2132965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endParaRPr lang="zh-CN" altLang="en-US" sz="4800"/>
            </a:p>
          </p:txBody>
        </p:sp>
        <p:sp>
          <p:nvSpPr>
            <p:cNvPr id="11" name="矩形 10"/>
            <p:cNvSpPr/>
            <p:nvPr/>
          </p:nvSpPr>
          <p:spPr>
            <a:xfrm>
              <a:off x="3313" y="6269"/>
              <a:ext cx="829" cy="79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zh-CN" altLang="en-US" sz="2665" b="1" dirty="0">
                  <a:solidFill>
                    <a:srgbClr val="124062"/>
                  </a:solidFill>
                  <a:latin typeface="Arial" panose="020B0604020202020204"/>
                  <a:ea typeface="微软雅黑" panose="020B0503020204020204" charset="-122"/>
                  <a:sym typeface="Calibri" panose="020F0502020204030204" charset="0"/>
                </a:rPr>
                <a:t>三</a:t>
              </a:r>
              <a:endParaRPr lang="zh-CN" altLang="en-US" sz="2400" b="1" dirty="0">
                <a:solidFill>
                  <a:srgbClr val="124062"/>
                </a:solidFill>
              </a:endParaRPr>
            </a:p>
          </p:txBody>
        </p:sp>
        <p:sp>
          <p:nvSpPr>
            <p:cNvPr id="13" name="任意多边形 26"/>
            <p:cNvSpPr/>
            <p:nvPr/>
          </p:nvSpPr>
          <p:spPr>
            <a:xfrm>
              <a:off x="3208" y="4042"/>
              <a:ext cx="983" cy="1160"/>
            </a:xfrm>
            <a:custGeom>
              <a:avLst/>
              <a:gdLst>
                <a:gd name="connsiteX0" fmla="*/ 0 w 1506471"/>
                <a:gd name="connsiteY0" fmla="*/ 655315 h 1310630"/>
                <a:gd name="connsiteX1" fmla="*/ 327658 w 1506471"/>
                <a:gd name="connsiteY1" fmla="*/ 0 h 1310630"/>
                <a:gd name="connsiteX2" fmla="*/ 1178814 w 1506471"/>
                <a:gd name="connsiteY2" fmla="*/ 0 h 1310630"/>
                <a:gd name="connsiteX3" fmla="*/ 1506471 w 1506471"/>
                <a:gd name="connsiteY3" fmla="*/ 655315 h 1310630"/>
                <a:gd name="connsiteX4" fmla="*/ 1178814 w 1506471"/>
                <a:gd name="connsiteY4" fmla="*/ 1310630 h 1310630"/>
                <a:gd name="connsiteX5" fmla="*/ 327658 w 1506471"/>
                <a:gd name="connsiteY5" fmla="*/ 1310630 h 1310630"/>
                <a:gd name="connsiteX6" fmla="*/ 0 w 1506471"/>
                <a:gd name="connsiteY6" fmla="*/ 655315 h 1310630"/>
                <a:gd name="connsiteX0-1" fmla="*/ 761425 w 1506470"/>
                <a:gd name="connsiteY0-2" fmla="*/ 0 h 1359090"/>
                <a:gd name="connsiteX1-3" fmla="*/ 1506469 w 1506470"/>
                <a:gd name="connsiteY1-4" fmla="*/ 333523 h 1359090"/>
                <a:gd name="connsiteX2-5" fmla="*/ 1506469 w 1506470"/>
                <a:gd name="connsiteY2-6" fmla="*/ 1074028 h 1359090"/>
                <a:gd name="connsiteX3-7" fmla="*/ 753235 w 1506470"/>
                <a:gd name="connsiteY3-8" fmla="*/ 1359090 h 1359090"/>
                <a:gd name="connsiteX4-9" fmla="*/ 0 w 1506470"/>
                <a:gd name="connsiteY4-10" fmla="*/ 1074028 h 1359090"/>
                <a:gd name="connsiteX5-11" fmla="*/ 0 w 1506470"/>
                <a:gd name="connsiteY5-12" fmla="*/ 333523 h 1359090"/>
                <a:gd name="connsiteX6-13" fmla="*/ 761425 w 1506470"/>
                <a:gd name="connsiteY6-14" fmla="*/ 0 h 1359090"/>
                <a:gd name="connsiteX0-15" fmla="*/ 761425 w 1506469"/>
                <a:gd name="connsiteY0-16" fmla="*/ 0 h 1365148"/>
                <a:gd name="connsiteX1-17" fmla="*/ 1506469 w 1506469"/>
                <a:gd name="connsiteY1-18" fmla="*/ 333523 h 1365148"/>
                <a:gd name="connsiteX2-19" fmla="*/ 1506469 w 1506469"/>
                <a:gd name="connsiteY2-20" fmla="*/ 1074028 h 1365148"/>
                <a:gd name="connsiteX3-21" fmla="*/ 753235 w 1506469"/>
                <a:gd name="connsiteY3-22" fmla="*/ 1365148 h 1365148"/>
                <a:gd name="connsiteX4-23" fmla="*/ 0 w 1506469"/>
                <a:gd name="connsiteY4-24" fmla="*/ 1074028 h 1365148"/>
                <a:gd name="connsiteX5-25" fmla="*/ 0 w 1506469"/>
                <a:gd name="connsiteY5-26" fmla="*/ 333523 h 1365148"/>
                <a:gd name="connsiteX6-27" fmla="*/ 761425 w 1506469"/>
                <a:gd name="connsiteY6-28" fmla="*/ 0 h 1365148"/>
              </a:gdLst>
              <a:ahLst/>
              <a:cxnLst>
                <a:cxn ang="0">
                  <a:pos x="connsiteX0-1" y="connsiteY0-2"/>
                </a:cxn>
                <a:cxn ang="0">
                  <a:pos x="connsiteX1-3" y="connsiteY1-4"/>
                </a:cxn>
                <a:cxn ang="0">
                  <a:pos x="connsiteX2-5" y="connsiteY2-6"/>
                </a:cxn>
                <a:cxn ang="0">
                  <a:pos x="connsiteX3-7" y="connsiteY3-8"/>
                </a:cxn>
                <a:cxn ang="0">
                  <a:pos x="connsiteX4-9" y="connsiteY4-10"/>
                </a:cxn>
                <a:cxn ang="0">
                  <a:pos x="connsiteX5-11" y="connsiteY5-12"/>
                </a:cxn>
                <a:cxn ang="0">
                  <a:pos x="connsiteX6-13" y="connsiteY6-14"/>
                </a:cxn>
              </a:cxnLst>
              <a:rect l="l" t="t" r="r" b="b"/>
              <a:pathLst>
                <a:path w="1506469" h="1365148">
                  <a:moveTo>
                    <a:pt x="761425" y="0"/>
                  </a:moveTo>
                  <a:lnTo>
                    <a:pt x="1506469" y="333523"/>
                  </a:lnTo>
                  <a:lnTo>
                    <a:pt x="1506469" y="1074028"/>
                  </a:lnTo>
                  <a:lnTo>
                    <a:pt x="753235" y="1365148"/>
                  </a:lnTo>
                  <a:lnTo>
                    <a:pt x="0" y="1074028"/>
                  </a:lnTo>
                  <a:lnTo>
                    <a:pt x="0" y="333523"/>
                  </a:lnTo>
                  <a:lnTo>
                    <a:pt x="761425" y="0"/>
                  </a:lnTo>
                  <a:close/>
                </a:path>
              </a:pathLst>
            </a:custGeom>
            <a:noFill/>
            <a:ln w="28575">
              <a:solidFill>
                <a:srgbClr val="124062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272320" tIns="313012" rIns="272321" bIns="313011" numCol="1" spcCol="1270" anchor="ctr" anchorCtr="0">
              <a:noAutofit/>
            </a:bodyPr>
            <a:lstStyle/>
            <a:p>
              <a:pPr algn="ctr" defTabSz="2132965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endParaRPr lang="zh-CN" altLang="en-US" sz="4800"/>
            </a:p>
          </p:txBody>
        </p:sp>
        <p:sp>
          <p:nvSpPr>
            <p:cNvPr id="14" name="矩形 13"/>
            <p:cNvSpPr/>
            <p:nvPr/>
          </p:nvSpPr>
          <p:spPr>
            <a:xfrm>
              <a:off x="3285" y="4255"/>
              <a:ext cx="829" cy="791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pPr algn="ctr"/>
              <a:r>
                <a:rPr lang="zh-CN" altLang="en-US" sz="2665" b="1" dirty="0">
                  <a:solidFill>
                    <a:srgbClr val="124062"/>
                  </a:solidFill>
                  <a:latin typeface="Arial" panose="020B0604020202020204"/>
                  <a:ea typeface="微软雅黑" panose="020B0503020204020204" charset="-122"/>
                  <a:sym typeface="Calibri" panose="020F0502020204030204" charset="0"/>
                </a:rPr>
                <a:t>二</a:t>
              </a:r>
              <a:endParaRPr lang="zh-CN" altLang="en-US" sz="2400" b="1" dirty="0">
                <a:solidFill>
                  <a:srgbClr val="124062"/>
                </a:solidFill>
              </a:endParaRPr>
            </a:p>
          </p:txBody>
        </p:sp>
        <p:sp>
          <p:nvSpPr>
            <p:cNvPr id="15" name="TextBox 6"/>
            <p:cNvSpPr txBox="1">
              <a:spLocks noChangeArrowheads="1"/>
            </p:cNvSpPr>
            <p:nvPr/>
          </p:nvSpPr>
          <p:spPr bwMode="auto">
            <a:xfrm>
              <a:off x="4898" y="2291"/>
              <a:ext cx="12034" cy="82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/>
              <a:lvl2pPr/>
              <a:lvl3pPr/>
              <a:lvl4pPr/>
              <a:lvl5pPr/>
              <a:lvl6pPr/>
              <a:lvl7pPr/>
              <a:lvl8pPr/>
              <a:lvl9pPr/>
            </a:lstStyle>
            <a:p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方案制定</a:t>
              </a:r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背景情况</a:t>
              </a:r>
              <a:endParaRPr lang="zh-CN" altLang="x-none" sz="2800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</a:endParaRPr>
            </a:p>
          </p:txBody>
        </p:sp>
        <p:sp>
          <p:nvSpPr>
            <p:cNvPr id="16" name="TextBox 6"/>
            <p:cNvSpPr txBox="1">
              <a:spLocks noChangeArrowheads="1"/>
            </p:cNvSpPr>
            <p:nvPr/>
          </p:nvSpPr>
          <p:spPr bwMode="auto">
            <a:xfrm>
              <a:off x="4898" y="4239"/>
              <a:ext cx="8546" cy="82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/>
              <a:lvl2pPr/>
              <a:lvl3pPr/>
              <a:lvl4pPr/>
              <a:lvl5pPr/>
              <a:lvl6pPr/>
              <a:lvl7pPr/>
              <a:lvl8pPr/>
              <a:lvl9pPr/>
            </a:lstStyle>
            <a:p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制修订</a:t>
              </a:r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的主要原则和考虑</a:t>
              </a:r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依据</a:t>
              </a:r>
              <a:endParaRPr lang="zh-CN" altLang="x-none" sz="2800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</a:endParaRPr>
            </a:p>
          </p:txBody>
        </p:sp>
        <p:sp>
          <p:nvSpPr>
            <p:cNvPr id="17" name="TextBox 6"/>
            <p:cNvSpPr txBox="1">
              <a:spLocks noChangeArrowheads="1"/>
            </p:cNvSpPr>
            <p:nvPr/>
          </p:nvSpPr>
          <p:spPr bwMode="auto">
            <a:xfrm>
              <a:off x="4898" y="6187"/>
              <a:ext cx="11212" cy="82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/>
              <a:lvl2pPr/>
              <a:lvl3pPr/>
              <a:lvl4pPr/>
              <a:lvl5pPr/>
              <a:lvl6pPr/>
              <a:lvl7pPr/>
              <a:lvl8pPr/>
              <a:lvl9pPr/>
            </a:lstStyle>
            <a:p>
              <a:pPr marL="0" lvl="1"/>
              <a:r>
                <a:rPr lang="x-none" altLang="zh-CN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校园疫情防控的关键环节</a:t>
              </a:r>
              <a:endParaRPr lang="x-none" altLang="zh-CN" sz="2800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</a:endParaRPr>
            </a:p>
          </p:txBody>
        </p:sp>
        <p:sp>
          <p:nvSpPr>
            <p:cNvPr id="18" name="任意多边形 23"/>
            <p:cNvSpPr/>
            <p:nvPr/>
          </p:nvSpPr>
          <p:spPr>
            <a:xfrm>
              <a:off x="3255" y="8070"/>
              <a:ext cx="983" cy="1160"/>
            </a:xfrm>
            <a:custGeom>
              <a:avLst/>
              <a:gdLst>
                <a:gd name="connsiteX0" fmla="*/ 0 w 1506471"/>
                <a:gd name="connsiteY0" fmla="*/ 655315 h 1310630"/>
                <a:gd name="connsiteX1" fmla="*/ 327658 w 1506471"/>
                <a:gd name="connsiteY1" fmla="*/ 0 h 1310630"/>
                <a:gd name="connsiteX2" fmla="*/ 1178814 w 1506471"/>
                <a:gd name="connsiteY2" fmla="*/ 0 h 1310630"/>
                <a:gd name="connsiteX3" fmla="*/ 1506471 w 1506471"/>
                <a:gd name="connsiteY3" fmla="*/ 655315 h 1310630"/>
                <a:gd name="connsiteX4" fmla="*/ 1178814 w 1506471"/>
                <a:gd name="connsiteY4" fmla="*/ 1310630 h 1310630"/>
                <a:gd name="connsiteX5" fmla="*/ 327658 w 1506471"/>
                <a:gd name="connsiteY5" fmla="*/ 1310630 h 1310630"/>
                <a:gd name="connsiteX6" fmla="*/ 0 w 1506471"/>
                <a:gd name="connsiteY6" fmla="*/ 655315 h 1310630"/>
                <a:gd name="connsiteX0-1" fmla="*/ 761425 w 1506470"/>
                <a:gd name="connsiteY0-2" fmla="*/ 0 h 1359090"/>
                <a:gd name="connsiteX1-3" fmla="*/ 1506469 w 1506470"/>
                <a:gd name="connsiteY1-4" fmla="*/ 333523 h 1359090"/>
                <a:gd name="connsiteX2-5" fmla="*/ 1506469 w 1506470"/>
                <a:gd name="connsiteY2-6" fmla="*/ 1074028 h 1359090"/>
                <a:gd name="connsiteX3-7" fmla="*/ 753235 w 1506470"/>
                <a:gd name="connsiteY3-8" fmla="*/ 1359090 h 1359090"/>
                <a:gd name="connsiteX4-9" fmla="*/ 0 w 1506470"/>
                <a:gd name="connsiteY4-10" fmla="*/ 1074028 h 1359090"/>
                <a:gd name="connsiteX5-11" fmla="*/ 0 w 1506470"/>
                <a:gd name="connsiteY5-12" fmla="*/ 333523 h 1359090"/>
                <a:gd name="connsiteX6-13" fmla="*/ 761425 w 1506470"/>
                <a:gd name="connsiteY6-14" fmla="*/ 0 h 1359090"/>
                <a:gd name="connsiteX0-15" fmla="*/ 761425 w 1506469"/>
                <a:gd name="connsiteY0-16" fmla="*/ 0 h 1365148"/>
                <a:gd name="connsiteX1-17" fmla="*/ 1506469 w 1506469"/>
                <a:gd name="connsiteY1-18" fmla="*/ 333523 h 1365148"/>
                <a:gd name="connsiteX2-19" fmla="*/ 1506469 w 1506469"/>
                <a:gd name="connsiteY2-20" fmla="*/ 1074028 h 1365148"/>
                <a:gd name="connsiteX3-21" fmla="*/ 753235 w 1506469"/>
                <a:gd name="connsiteY3-22" fmla="*/ 1365148 h 1365148"/>
                <a:gd name="connsiteX4-23" fmla="*/ 0 w 1506469"/>
                <a:gd name="connsiteY4-24" fmla="*/ 1074028 h 1365148"/>
                <a:gd name="connsiteX5-25" fmla="*/ 0 w 1506469"/>
                <a:gd name="connsiteY5-26" fmla="*/ 333523 h 1365148"/>
                <a:gd name="connsiteX6-27" fmla="*/ 761425 w 1506469"/>
                <a:gd name="connsiteY6-28" fmla="*/ 0 h 1365148"/>
              </a:gdLst>
              <a:ahLst/>
              <a:cxnLst>
                <a:cxn ang="0">
                  <a:pos x="connsiteX0-1" y="connsiteY0-2"/>
                </a:cxn>
                <a:cxn ang="0">
                  <a:pos x="connsiteX1-3" y="connsiteY1-4"/>
                </a:cxn>
                <a:cxn ang="0">
                  <a:pos x="connsiteX2-5" y="connsiteY2-6"/>
                </a:cxn>
                <a:cxn ang="0">
                  <a:pos x="connsiteX3-7" y="connsiteY3-8"/>
                </a:cxn>
                <a:cxn ang="0">
                  <a:pos x="connsiteX4-9" y="connsiteY4-10"/>
                </a:cxn>
                <a:cxn ang="0">
                  <a:pos x="connsiteX5-11" y="connsiteY5-12"/>
                </a:cxn>
                <a:cxn ang="0">
                  <a:pos x="connsiteX6-13" y="connsiteY6-14"/>
                </a:cxn>
              </a:cxnLst>
              <a:rect l="l" t="t" r="r" b="b"/>
              <a:pathLst>
                <a:path w="1506469" h="1365148">
                  <a:moveTo>
                    <a:pt x="761425" y="0"/>
                  </a:moveTo>
                  <a:lnTo>
                    <a:pt x="1506469" y="333523"/>
                  </a:lnTo>
                  <a:lnTo>
                    <a:pt x="1506469" y="1074028"/>
                  </a:lnTo>
                  <a:lnTo>
                    <a:pt x="753235" y="1365148"/>
                  </a:lnTo>
                  <a:lnTo>
                    <a:pt x="0" y="1074028"/>
                  </a:lnTo>
                  <a:lnTo>
                    <a:pt x="0" y="333523"/>
                  </a:lnTo>
                  <a:lnTo>
                    <a:pt x="761425" y="0"/>
                  </a:lnTo>
                  <a:close/>
                </a:path>
              </a:pathLst>
            </a:custGeom>
            <a:noFill/>
            <a:ln w="28575">
              <a:solidFill>
                <a:srgbClr val="124062"/>
              </a:solidFill>
            </a:ln>
            <a:effectLst>
              <a:outerShdw blurRad="50800" dist="38100" dir="5400000" algn="t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  <p:txBody>
            <a:bodyPr spcFirstLastPara="0" vert="horz" wrap="square" lIns="272320" tIns="313012" rIns="272321" bIns="313011" numCol="1" spcCol="1270" anchor="ctr" anchorCtr="0">
              <a:noAutofit/>
            </a:bodyPr>
            <a:p>
              <a:pPr algn="ctr" defTabSz="2132965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endParaRPr lang="zh-CN" altLang="en-US" sz="4800"/>
            </a:p>
          </p:txBody>
        </p:sp>
        <p:sp>
          <p:nvSpPr>
            <p:cNvPr id="19" name="矩形 18"/>
            <p:cNvSpPr/>
            <p:nvPr/>
          </p:nvSpPr>
          <p:spPr>
            <a:xfrm>
              <a:off x="3361" y="8283"/>
              <a:ext cx="768" cy="725"/>
            </a:xfrm>
            <a:prstGeom prst="rect">
              <a:avLst/>
            </a:prstGeom>
          </p:spPr>
          <p:txBody>
            <a:bodyPr wrap="none">
              <a:spAutoFit/>
            </a:bodyPr>
            <a:p>
              <a:pPr algn="ctr"/>
              <a:r>
                <a:rPr lang="zh-CN" altLang="en-US" sz="2400" b="1" dirty="0">
                  <a:solidFill>
                    <a:srgbClr val="124062"/>
                  </a:solidFill>
                </a:rPr>
                <a:t>四</a:t>
              </a:r>
              <a:endParaRPr lang="zh-CN" altLang="en-US" sz="2400" b="1" dirty="0">
                <a:solidFill>
                  <a:srgbClr val="124062"/>
                </a:solidFill>
              </a:endParaRPr>
            </a:p>
          </p:txBody>
        </p:sp>
        <p:sp>
          <p:nvSpPr>
            <p:cNvPr id="20" name="TextBox 6"/>
            <p:cNvSpPr txBox="1">
              <a:spLocks noChangeArrowheads="1"/>
            </p:cNvSpPr>
            <p:nvPr/>
          </p:nvSpPr>
          <p:spPr bwMode="auto">
            <a:xfrm>
              <a:off x="4898" y="8283"/>
              <a:ext cx="11212" cy="82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/>
              <a:lvl2pPr/>
              <a:lvl3pPr/>
              <a:lvl4pPr/>
              <a:lvl5pPr/>
              <a:lvl6pPr/>
              <a:lvl7pPr/>
              <a:lvl8pPr/>
              <a:lvl9pPr/>
            </a:lstStyle>
            <a:p>
              <a:pPr marL="0" lvl="1"/>
              <a:r>
                <a:rPr lang="zh-CN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校园疫情防控</a:t>
              </a:r>
              <a:r>
                <a:rPr lang="x-none" altLang="zh-CN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需要重点强化的</a:t>
              </a:r>
              <a:r>
                <a:rPr lang="zh-CN" altLang="x-none" sz="2800" dirty="0">
                  <a:solidFill>
                    <a:srgbClr val="124062"/>
                  </a:solidFill>
                  <a:latin typeface="微软雅黑" panose="020B0503020204020204" charset="-122"/>
                  <a:ea typeface="微软雅黑" panose="020B0503020204020204" charset="-122"/>
                </a:rPr>
                <a:t>方面</a:t>
              </a:r>
              <a:endParaRPr lang="zh-CN" altLang="x-none" sz="2800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</a:endParaRPr>
            </a:p>
          </p:txBody>
        </p:sp>
      </p:grp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框 1"/>
          <p:cNvSpPr txBox="1"/>
          <p:nvPr/>
        </p:nvSpPr>
        <p:spPr>
          <a:xfrm>
            <a:off x="4270375" y="83820"/>
            <a:ext cx="3972560" cy="52197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p>
            <a:pPr indent="0">
              <a:buFont typeface="Wingdings" panose="05000000000000000000" charset="0"/>
              <a:buNone/>
            </a:pPr>
            <a:r>
              <a:rPr lang="zh-CN" altLang="x-none" sz="2800" b="1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  <a:sym typeface="+mn-ea"/>
              </a:rPr>
              <a:t>方案制修订的背景情况</a:t>
            </a:r>
            <a:endParaRPr lang="zh-CN" altLang="x-none" sz="2800" b="1" dirty="0">
              <a:solidFill>
                <a:srgbClr val="124062"/>
              </a:solidFill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grpSp>
        <p:nvGrpSpPr>
          <p:cNvPr id="273" name="组合 272"/>
          <p:cNvGrpSpPr/>
          <p:nvPr/>
        </p:nvGrpSpPr>
        <p:grpSpPr>
          <a:xfrm>
            <a:off x="103505" y="1426845"/>
            <a:ext cx="11771630" cy="5450205"/>
            <a:chOff x="163" y="2264"/>
            <a:chExt cx="18538" cy="8583"/>
          </a:xfrm>
        </p:grpSpPr>
        <p:grpSp>
          <p:nvGrpSpPr>
            <p:cNvPr id="255" name="组合 254"/>
            <p:cNvGrpSpPr/>
            <p:nvPr/>
          </p:nvGrpSpPr>
          <p:grpSpPr>
            <a:xfrm>
              <a:off x="163" y="2264"/>
              <a:ext cx="18538" cy="8254"/>
              <a:chOff x="163" y="2264"/>
              <a:chExt cx="18538" cy="8254"/>
            </a:xfrm>
          </p:grpSpPr>
          <p:sp>
            <p:nvSpPr>
              <p:cNvPr id="86" name="文本框 85"/>
              <p:cNvSpPr txBox="1"/>
              <p:nvPr/>
            </p:nvSpPr>
            <p:spPr bwMode="auto">
              <a:xfrm>
                <a:off x="164" y="8089"/>
                <a:ext cx="1299" cy="1307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wrap="square">
                <a:spAutoFit/>
              </a:bodyPr>
              <a:lstStyle/>
              <a:p>
                <a:pPr marL="0" marR="0" lvl="0" algn="ctr" defTabSz="914400" rtl="0" eaLnBrk="1" fontAlgn="base" latinLnBrk="0" hangingPunct="1">
                  <a:lnSpc>
                    <a:spcPct val="100000"/>
                  </a:lnSpc>
                  <a:buClr>
                    <a:srgbClr val="000000"/>
                  </a:buClr>
                  <a:buSzPct val="90000"/>
                  <a:buFontTx/>
                  <a:buNone/>
                </a:pPr>
                <a:r>
                  <a:rPr lang="zh-CN" altLang="en-US" sz="2400" b="1" noProof="1" dirty="0"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黑体" panose="02010609060101010101" charset="-122"/>
                    <a:ea typeface="黑体" panose="02010609060101010101" charset="-122"/>
                  </a:rPr>
                  <a:t>诊疗</a:t>
                </a:r>
                <a:endParaRPr lang="zh-CN" altLang="en-US" sz="2400" b="1" noProof="1" dirty="0">
                  <a:effectLst>
                    <a:outerShdw blurRad="38100" dist="19050" dir="2700000" algn="tl" rotWithShape="0">
                      <a:schemeClr val="dk1">
                        <a:alpha val="40000"/>
                      </a:schemeClr>
                    </a:outerShdw>
                  </a:effectLst>
                  <a:latin typeface="黑体" panose="02010609060101010101" charset="-122"/>
                  <a:ea typeface="黑体" panose="02010609060101010101" charset="-122"/>
                </a:endParaRPr>
              </a:p>
              <a:p>
                <a:pPr marL="0" marR="0" lvl="0" algn="ctr" defTabSz="914400" rtl="0" eaLnBrk="1" fontAlgn="base" latinLnBrk="0" hangingPunct="1">
                  <a:lnSpc>
                    <a:spcPct val="100000"/>
                  </a:lnSpc>
                  <a:buClr>
                    <a:srgbClr val="000000"/>
                  </a:buClr>
                  <a:buSzPct val="90000"/>
                  <a:buFontTx/>
                  <a:buNone/>
                </a:pPr>
                <a:r>
                  <a:rPr lang="zh-CN" altLang="en-US" sz="2400" b="1" noProof="1" dirty="0"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黑体" panose="02010609060101010101" charset="-122"/>
                    <a:ea typeface="黑体" panose="02010609060101010101" charset="-122"/>
                  </a:rPr>
                  <a:t>方案</a:t>
                </a:r>
                <a:endParaRPr lang="zh-CN" altLang="en-US" sz="2400" b="1" noProof="1">
                  <a:solidFill>
                    <a:srgbClr val="FF0000"/>
                  </a:solidFill>
                  <a:latin typeface="黑体" panose="02010609060101010101" charset="-122"/>
                  <a:ea typeface="黑体" panose="02010609060101010101" charset="-122"/>
                </a:endParaRPr>
              </a:p>
            </p:txBody>
          </p:sp>
          <p:sp>
            <p:nvSpPr>
              <p:cNvPr id="4" name="文本框 125"/>
              <p:cNvSpPr txBox="1"/>
              <p:nvPr/>
            </p:nvSpPr>
            <p:spPr>
              <a:xfrm>
                <a:off x="163" y="5415"/>
                <a:ext cx="1300" cy="1307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  <a:scene3d>
                  <a:camera prst="orthographicFront"/>
                  <a:lightRig rig="threePt" dir="t"/>
                </a:scene3d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2400" b="1" dirty="0"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黑体" panose="02010609060101010101" charset="-122"/>
                    <a:ea typeface="黑体" panose="02010609060101010101" charset="-122"/>
                  </a:rPr>
                  <a:t>防控</a:t>
                </a:r>
                <a:endParaRPr lang="zh-CN" altLang="en-US" sz="2400" b="1" dirty="0">
                  <a:solidFill>
                    <a:schemeClr val="tx1"/>
                  </a:solidFill>
                  <a:effectLst>
                    <a:outerShdw blurRad="38100" dist="19050" dir="2700000" algn="tl" rotWithShape="0">
                      <a:schemeClr val="dk1">
                        <a:alpha val="40000"/>
                      </a:schemeClr>
                    </a:outerShdw>
                  </a:effectLst>
                  <a:latin typeface="黑体" panose="02010609060101010101" charset="-122"/>
                  <a:ea typeface="黑体" panose="02010609060101010101" charset="-122"/>
                </a:endParaRPr>
              </a:p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2400" b="1" dirty="0">
                    <a:solidFill>
                      <a:schemeClr val="tx1"/>
                    </a:solidFill>
                    <a:effectLst>
                      <a:outerShdw blurRad="38100" dist="19050" dir="2700000" algn="tl" rotWithShape="0">
                        <a:schemeClr val="dk1">
                          <a:alpha val="40000"/>
                        </a:schemeClr>
                      </a:outerShdw>
                    </a:effectLst>
                    <a:latin typeface="黑体" panose="02010609060101010101" charset="-122"/>
                    <a:ea typeface="黑体" panose="02010609060101010101" charset="-122"/>
                  </a:rPr>
                  <a:t>方案</a:t>
                </a:r>
                <a:endParaRPr lang="zh-CN" altLang="en-US" sz="2400" b="1" dirty="0">
                  <a:solidFill>
                    <a:schemeClr val="tx1"/>
                  </a:solidFill>
                  <a:effectLst>
                    <a:outerShdw blurRad="38100" dist="19050" dir="2700000" algn="tl" rotWithShape="0">
                      <a:schemeClr val="dk1">
                        <a:alpha val="40000"/>
                      </a:schemeClr>
                    </a:outerShdw>
                  </a:effectLst>
                  <a:latin typeface="黑体" panose="02010609060101010101" charset="-122"/>
                  <a:ea typeface="黑体" panose="02010609060101010101" charset="-122"/>
                </a:endParaRPr>
              </a:p>
            </p:txBody>
          </p:sp>
          <p:cxnSp>
            <p:nvCxnSpPr>
              <p:cNvPr id="9" name="直接连接符 8"/>
              <p:cNvCxnSpPr/>
              <p:nvPr/>
            </p:nvCxnSpPr>
            <p:spPr bwMode="auto">
              <a:xfrm flipV="1">
                <a:off x="1406" y="7647"/>
                <a:ext cx="17295" cy="68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38100">
                <a:solidFill>
                  <a:srgbClr val="626262"/>
                </a:solidFill>
                <a:prstDash val="sysDash"/>
                <a:headEnd type="none" w="med" len="med"/>
                <a:tailEnd type="triangle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36" name="椭圆 35"/>
              <p:cNvSpPr>
                <a:spLocks noChangeArrowheads="1"/>
              </p:cNvSpPr>
              <p:nvPr/>
            </p:nvSpPr>
            <p:spPr bwMode="auto">
              <a:xfrm>
                <a:off x="1992" y="9333"/>
                <a:ext cx="115" cy="517"/>
              </a:xfrm>
              <a:prstGeom prst="ellips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5875">
                <a:solidFill>
                  <a:schemeClr val="bg1"/>
                </a:solidFill>
                <a:miter lim="800000"/>
              </a:ln>
              <a:effectLst>
                <a:outerShdw blurRad="254000" dist="190500" dir="8100000" algn="tr" rotWithShape="0">
                  <a:srgbClr val="000000">
                    <a:alpha val="14998"/>
                  </a:srgbClr>
                </a:outerShdw>
              </a:effectLst>
            </p:spPr>
            <p:txBody>
              <a:bodyPr lIns="27432" rIns="27432" anchor="ctr"/>
              <a:lstStyle>
                <a:lvl1pPr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>
                    <a:solidFill>
                      <a:schemeClr val="tx1"/>
                    </a:solidFill>
                    <a:latin typeface="Calibri" panose="020F0502020204030204" charset="0"/>
                  </a:defRPr>
                </a:lvl1pPr>
                <a:lvl2pPr marL="742950" indent="-28575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Calibri" panose="020F0502020204030204" charset="0"/>
                  </a:defRPr>
                </a:lvl2pPr>
                <a:lvl3pPr marL="11430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>
                    <a:solidFill>
                      <a:schemeClr val="tx1"/>
                    </a:solidFill>
                    <a:latin typeface="Calibri" panose="020F0502020204030204" charset="0"/>
                  </a:defRPr>
                </a:lvl3pPr>
                <a:lvl4pPr marL="16002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4pPr>
                <a:lvl5pPr marL="20574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5pPr>
                <a:lvl6pPr marL="25146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6pPr>
                <a:lvl7pPr marL="29718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7pPr>
                <a:lvl8pPr marL="34290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8pPr>
                <a:lvl9pPr marL="38862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9pPr>
              </a:lstStyle>
              <a:p>
                <a:pPr marL="0" marR="0" lvl="0" indent="0" algn="ctr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Calibri" panose="020F0502020204030204" charset="0"/>
                  <a:ea typeface="宋体" panose="02010600030101010101" pitchFamily="2" charset="-122"/>
                  <a:cs typeface="+mn-cs"/>
                </a:endParaRPr>
              </a:p>
            </p:txBody>
          </p:sp>
          <p:cxnSp>
            <p:nvCxnSpPr>
              <p:cNvPr id="21" name="直接连接符 20"/>
              <p:cNvCxnSpPr/>
              <p:nvPr/>
            </p:nvCxnSpPr>
            <p:spPr>
              <a:xfrm>
                <a:off x="2027" y="7865"/>
                <a:ext cx="0" cy="1849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22" name="文本框 21"/>
              <p:cNvSpPr txBox="1"/>
              <p:nvPr/>
            </p:nvSpPr>
            <p:spPr>
              <a:xfrm>
                <a:off x="1567" y="10035"/>
                <a:ext cx="930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wrap="square"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第一版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sp>
            <p:nvSpPr>
              <p:cNvPr id="25" name="文本框 24"/>
              <p:cNvSpPr txBox="1"/>
              <p:nvPr/>
            </p:nvSpPr>
            <p:spPr>
              <a:xfrm>
                <a:off x="3049" y="10035"/>
                <a:ext cx="930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wrap="square"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第三版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cxnSp>
            <p:nvCxnSpPr>
              <p:cNvPr id="26" name="直接连接符 25"/>
              <p:cNvCxnSpPr/>
              <p:nvPr/>
            </p:nvCxnSpPr>
            <p:spPr>
              <a:xfrm rot="10800000" flipH="1">
                <a:off x="3557" y="7791"/>
                <a:ext cx="15" cy="1960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27" name="矩形 26"/>
              <p:cNvSpPr/>
              <p:nvPr/>
            </p:nvSpPr>
            <p:spPr>
              <a:xfrm>
                <a:off x="2188" y="5415"/>
                <a:ext cx="2256" cy="1052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effectLst>
                <a:softEdge rad="31750"/>
              </a:effectLst>
            </p:spPr>
            <p:txBody>
              <a:bodyPr wrap="square" anchor="ctr">
                <a:spAutoFit/>
              </a:bodyPr>
              <a:lstStyle/>
              <a:p>
                <a:pPr marL="0" marR="0" lvl="0" indent="0" algn="ctr" defTabSz="914400" rtl="0" eaLnBrk="0" fontAlgn="base" latinLnBrk="0" hangingPunct="0">
                  <a:lnSpc>
                    <a:spcPts val="15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+mn-cs"/>
                  </a:rPr>
                  <a:t>纳入法定传染病</a:t>
                </a: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黑体" panose="02010609060101010101" charset="-122"/>
                    <a:ea typeface="黑体" panose="02010609060101010101" charset="-122"/>
                    <a:cs typeface="+mn-cs"/>
                  </a:rPr>
                  <a:t>乙类</a:t>
                </a:r>
                <a:r>
                  <a:rPr kumimoji="0" lang="en-US" altLang="zh-CN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黑体" panose="02010609060101010101" charset="-122"/>
                    <a:ea typeface="黑体" panose="02010609060101010101" charset="-122"/>
                    <a:cs typeface="+mn-cs"/>
                  </a:rPr>
                  <a:t> / </a:t>
                </a:r>
                <a:endParaRPr kumimoji="0" lang="en-US" altLang="zh-CN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黑体" panose="02010609060101010101" charset="-122"/>
                  <a:ea typeface="黑体" panose="02010609060101010101" charset="-122"/>
                  <a:cs typeface="+mn-cs"/>
                </a:endParaRPr>
              </a:p>
              <a:p>
                <a:pPr marL="0" marR="0" lvl="0" indent="0" algn="ctr" defTabSz="914400" rtl="0" eaLnBrk="0" fontAlgn="base" latinLnBrk="0" hangingPunct="0">
                  <a:lnSpc>
                    <a:spcPts val="15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黑体" panose="02010609060101010101" charset="-122"/>
                    <a:ea typeface="黑体" panose="02010609060101010101" charset="-122"/>
                    <a:cs typeface="+mn-cs"/>
                  </a:rPr>
                  <a:t>按甲类管理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黑体" panose="02010609060101010101" charset="-122"/>
                  <a:ea typeface="黑体" panose="02010609060101010101" charset="-122"/>
                  <a:cs typeface="+mn-cs"/>
                </a:endParaRPr>
              </a:p>
            </p:txBody>
          </p:sp>
          <p:sp>
            <p:nvSpPr>
              <p:cNvPr id="25679" name="文本框 27"/>
              <p:cNvSpPr txBox="1"/>
              <p:nvPr/>
            </p:nvSpPr>
            <p:spPr>
              <a:xfrm>
                <a:off x="2636" y="4402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第二版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29" name="直接连接符 28"/>
              <p:cNvCxnSpPr/>
              <p:nvPr/>
            </p:nvCxnSpPr>
            <p:spPr>
              <a:xfrm>
                <a:off x="4588" y="5149"/>
                <a:ext cx="0" cy="2446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25673" name="文本框 29"/>
              <p:cNvSpPr txBox="1"/>
              <p:nvPr/>
            </p:nvSpPr>
            <p:spPr>
              <a:xfrm>
                <a:off x="3996" y="4397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第三版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42" name="直接连接符 41"/>
              <p:cNvCxnSpPr/>
              <p:nvPr/>
            </p:nvCxnSpPr>
            <p:spPr>
              <a:xfrm>
                <a:off x="5795" y="5154"/>
                <a:ext cx="0" cy="2445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25669" name="文本框 29"/>
              <p:cNvSpPr txBox="1"/>
              <p:nvPr/>
            </p:nvSpPr>
            <p:spPr>
              <a:xfrm>
                <a:off x="5229" y="4402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第四版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65" name="直接连接符 64"/>
              <p:cNvCxnSpPr/>
              <p:nvPr/>
            </p:nvCxnSpPr>
            <p:spPr>
              <a:xfrm>
                <a:off x="7051" y="5154"/>
                <a:ext cx="0" cy="2445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25653" name="文本框 29"/>
              <p:cNvSpPr txBox="1"/>
              <p:nvPr/>
            </p:nvSpPr>
            <p:spPr>
              <a:xfrm>
                <a:off x="6467" y="4415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第五版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38" name="直接连接符 37"/>
              <p:cNvCxnSpPr/>
              <p:nvPr/>
            </p:nvCxnSpPr>
            <p:spPr>
              <a:xfrm>
                <a:off x="8305" y="5154"/>
                <a:ext cx="0" cy="2445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25649" name="文本框 29"/>
              <p:cNvSpPr txBox="1"/>
              <p:nvPr/>
            </p:nvSpPr>
            <p:spPr>
              <a:xfrm>
                <a:off x="7739" y="4416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第六版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125" name="直接连接符 124"/>
              <p:cNvCxnSpPr/>
              <p:nvPr/>
            </p:nvCxnSpPr>
            <p:spPr bwMode="auto">
              <a:xfrm>
                <a:off x="3202" y="6573"/>
                <a:ext cx="0" cy="1022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cxnSp>
            <p:nvCxnSpPr>
              <p:cNvPr id="88" name="直接连接符 87"/>
              <p:cNvCxnSpPr/>
              <p:nvPr/>
            </p:nvCxnSpPr>
            <p:spPr>
              <a:xfrm>
                <a:off x="12806" y="5113"/>
                <a:ext cx="0" cy="2445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25641" name="文本框 29"/>
              <p:cNvSpPr txBox="1"/>
              <p:nvPr/>
            </p:nvSpPr>
            <p:spPr>
              <a:xfrm>
                <a:off x="12257" y="4416"/>
                <a:ext cx="1133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第七版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28" name="直接连接符 27"/>
              <p:cNvCxnSpPr/>
              <p:nvPr/>
            </p:nvCxnSpPr>
            <p:spPr>
              <a:xfrm>
                <a:off x="2018" y="5154"/>
                <a:ext cx="0" cy="2445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30" name="文本框 39"/>
              <p:cNvSpPr txBox="1"/>
              <p:nvPr/>
            </p:nvSpPr>
            <p:spPr>
              <a:xfrm>
                <a:off x="1463" y="4402"/>
                <a:ext cx="1110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第一版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cxnSp>
            <p:nvCxnSpPr>
              <p:cNvPr id="31" name="直接连接符 30"/>
              <p:cNvCxnSpPr/>
              <p:nvPr/>
            </p:nvCxnSpPr>
            <p:spPr bwMode="auto">
              <a:xfrm flipH="1">
                <a:off x="3191" y="4996"/>
                <a:ext cx="11" cy="337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cxnSp>
            <p:nvCxnSpPr>
              <p:cNvPr id="33" name="直接连接符 32"/>
              <p:cNvCxnSpPr/>
              <p:nvPr/>
            </p:nvCxnSpPr>
            <p:spPr>
              <a:xfrm rot="10800000" flipH="1">
                <a:off x="5478" y="7777"/>
                <a:ext cx="15" cy="2085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47" name="文本框 24"/>
              <p:cNvSpPr txBox="1"/>
              <p:nvPr/>
            </p:nvSpPr>
            <p:spPr>
              <a:xfrm>
                <a:off x="4957" y="10007"/>
                <a:ext cx="97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第五版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cxnSp>
            <p:nvCxnSpPr>
              <p:cNvPr id="35" name="直接连接符 34"/>
              <p:cNvCxnSpPr/>
              <p:nvPr/>
            </p:nvCxnSpPr>
            <p:spPr>
              <a:xfrm rot="10800000" flipH="1">
                <a:off x="6585" y="7732"/>
                <a:ext cx="15" cy="1137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48" name="文本框 24"/>
              <p:cNvSpPr txBox="1"/>
              <p:nvPr/>
            </p:nvSpPr>
            <p:spPr>
              <a:xfrm>
                <a:off x="6075" y="8968"/>
                <a:ext cx="97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第六版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cxnSp>
            <p:nvCxnSpPr>
              <p:cNvPr id="44" name="直接连接符 43"/>
              <p:cNvCxnSpPr>
                <a:stCxn id="49" idx="0"/>
              </p:cNvCxnSpPr>
              <p:nvPr/>
            </p:nvCxnSpPr>
            <p:spPr>
              <a:xfrm flipV="1">
                <a:off x="7818" y="7790"/>
                <a:ext cx="8" cy="2191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49" name="文本框 24"/>
              <p:cNvSpPr txBox="1"/>
              <p:nvPr/>
            </p:nvSpPr>
            <p:spPr>
              <a:xfrm>
                <a:off x="7331" y="9981"/>
                <a:ext cx="974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第七版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cxnSp>
            <p:nvCxnSpPr>
              <p:cNvPr id="54" name="直接连接符 53"/>
              <p:cNvCxnSpPr/>
              <p:nvPr/>
            </p:nvCxnSpPr>
            <p:spPr>
              <a:xfrm>
                <a:off x="14795" y="5123"/>
                <a:ext cx="0" cy="2460"/>
              </a:xfrm>
              <a:prstGeom prst="line">
                <a:avLst/>
              </a:prstGeom>
              <a:ln>
                <a:prstDash val="sysDash"/>
                <a:headEnd type="oval" w="med" len="med"/>
                <a:tailEnd type="oval" w="med" len="med"/>
              </a:ln>
            </p:spPr>
            <p:style>
              <a:lnRef idx="1">
                <a:schemeClr val="accent5"/>
              </a:lnRef>
              <a:fillRef idx="0">
                <a:schemeClr val="accent5"/>
              </a:fillRef>
              <a:effectRef idx="0">
                <a:schemeClr val="accent5"/>
              </a:effectRef>
              <a:fontRef idx="minor">
                <a:schemeClr val="tx1"/>
              </a:fontRef>
            </p:style>
          </p:cxnSp>
          <p:sp>
            <p:nvSpPr>
              <p:cNvPr id="55" name="文本框 29"/>
              <p:cNvSpPr txBox="1"/>
              <p:nvPr/>
            </p:nvSpPr>
            <p:spPr>
              <a:xfrm>
                <a:off x="14230" y="4366"/>
                <a:ext cx="1132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</a:t>
                </a:r>
                <a:r>
                  <a:rPr lang="zh-CN" alt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八版</a:t>
                </a:r>
                <a:endParaRPr lang="zh-CN" altLang="en-US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50" name="文本框 24"/>
              <p:cNvSpPr txBox="1"/>
              <p:nvPr/>
            </p:nvSpPr>
            <p:spPr>
              <a:xfrm>
                <a:off x="12005" y="9958"/>
                <a:ext cx="976" cy="484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+mn-cs"/>
                  </a:rPr>
                  <a:t>第八版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+mn-cs"/>
                </a:endParaRPr>
              </a:p>
            </p:txBody>
          </p:sp>
          <p:cxnSp>
            <p:nvCxnSpPr>
              <p:cNvPr id="57" name="直接连接符 56"/>
              <p:cNvCxnSpPr/>
              <p:nvPr/>
            </p:nvCxnSpPr>
            <p:spPr>
              <a:xfrm rot="10800000" flipH="1">
                <a:off x="12488" y="7824"/>
                <a:ext cx="15" cy="1978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60" name="文本框 24"/>
              <p:cNvSpPr txBox="1"/>
              <p:nvPr/>
            </p:nvSpPr>
            <p:spPr>
              <a:xfrm>
                <a:off x="17014" y="9988"/>
                <a:ext cx="97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+mn-cs"/>
                  </a:rPr>
                  <a:t>第</a:t>
                </a: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+mn-cs"/>
                  </a:rPr>
                  <a:t>九版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+mn-cs"/>
                </a:endParaRPr>
              </a:p>
            </p:txBody>
          </p:sp>
          <p:cxnSp>
            <p:nvCxnSpPr>
              <p:cNvPr id="62" name="直接连接符 61"/>
              <p:cNvCxnSpPr/>
              <p:nvPr/>
            </p:nvCxnSpPr>
            <p:spPr>
              <a:xfrm rot="10800000" flipH="1">
                <a:off x="17498" y="7752"/>
                <a:ext cx="15" cy="2073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141" name="椭圆 140"/>
              <p:cNvSpPr>
                <a:spLocks noChangeArrowheads="1"/>
              </p:cNvSpPr>
              <p:nvPr/>
            </p:nvSpPr>
            <p:spPr bwMode="auto">
              <a:xfrm>
                <a:off x="2571" y="8638"/>
                <a:ext cx="115" cy="304"/>
              </a:xfrm>
              <a:prstGeom prst="ellips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5875">
                <a:solidFill>
                  <a:schemeClr val="bg1"/>
                </a:solidFill>
                <a:miter lim="800000"/>
              </a:ln>
              <a:effectLst>
                <a:outerShdw blurRad="254000" dist="190500" dir="8100000" algn="tr" rotWithShape="0">
                  <a:srgbClr val="000000">
                    <a:alpha val="14998"/>
                  </a:srgbClr>
                </a:outerShdw>
              </a:effectLst>
            </p:spPr>
            <p:txBody>
              <a:bodyPr lIns="27432" rIns="27432" anchor="ctr"/>
              <a:lstStyle>
                <a:lvl1pPr>
                  <a:lnSpc>
                    <a:spcPct val="90000"/>
                  </a:lnSpc>
                  <a:spcBef>
                    <a:spcPts val="1000"/>
                  </a:spcBef>
                  <a:buFont typeface="Arial" panose="020B0604020202020204" pitchFamily="34" charset="0"/>
                  <a:buChar char="•"/>
                  <a:defRPr sz="2800">
                    <a:solidFill>
                      <a:schemeClr val="tx1"/>
                    </a:solidFill>
                    <a:latin typeface="Calibri" panose="020F0502020204030204" charset="0"/>
                  </a:defRPr>
                </a:lvl1pPr>
                <a:lvl2pPr marL="742950" indent="-28575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400">
                    <a:solidFill>
                      <a:schemeClr val="tx1"/>
                    </a:solidFill>
                    <a:latin typeface="Calibri" panose="020F0502020204030204" charset="0"/>
                  </a:defRPr>
                </a:lvl2pPr>
                <a:lvl3pPr marL="11430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 sz="2000">
                    <a:solidFill>
                      <a:schemeClr val="tx1"/>
                    </a:solidFill>
                    <a:latin typeface="Calibri" panose="020F0502020204030204" charset="0"/>
                  </a:defRPr>
                </a:lvl3pPr>
                <a:lvl4pPr marL="16002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4pPr>
                <a:lvl5pPr marL="2057400" indent="-228600">
                  <a:lnSpc>
                    <a:spcPct val="90000"/>
                  </a:lnSpc>
                  <a:spcBef>
                    <a:spcPts val="500"/>
                  </a:spcBef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5pPr>
                <a:lvl6pPr marL="25146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6pPr>
                <a:lvl7pPr marL="29718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7pPr>
                <a:lvl8pPr marL="34290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8pPr>
                <a:lvl9pPr marL="3886200" indent="-228600" defTabSz="457200" eaLnBrk="0" fontAlgn="base" hangingPunct="0">
                  <a:lnSpc>
                    <a:spcPct val="90000"/>
                  </a:lnSpc>
                  <a:spcBef>
                    <a:spcPts val="500"/>
                  </a:spcBef>
                  <a:spcAft>
                    <a:spcPct val="0"/>
                  </a:spcAft>
                  <a:buFont typeface="Arial" panose="020B0604020202020204" pitchFamily="34" charset="0"/>
                  <a:buChar char="•"/>
                  <a:defRPr>
                    <a:solidFill>
                      <a:schemeClr val="tx1"/>
                    </a:solidFill>
                    <a:latin typeface="Calibri" panose="020F0502020204030204" charset="0"/>
                  </a:defRPr>
                </a:lvl9pPr>
              </a:lstStyle>
              <a:p>
                <a:pPr marL="0" marR="0" lvl="0" indent="0" algn="ctr" defTabSz="914400" rtl="0" eaLnBrk="1" fontAlgn="base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endParaRPr kumimoji="0" lang="zh-CN" altLang="en-US" sz="800" b="0" i="0" u="none" strike="noStrike" kern="1200" cap="none" spc="0" normalizeH="0" baseline="0" noProof="0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Calibri" panose="020F0502020204030204" charset="0"/>
                  <a:ea typeface="宋体" panose="02010600030101010101" pitchFamily="2" charset="-122"/>
                  <a:cs typeface="+mn-cs"/>
                </a:endParaRPr>
              </a:p>
            </p:txBody>
          </p:sp>
          <p:cxnSp>
            <p:nvCxnSpPr>
              <p:cNvPr id="142" name="直接连接符 141"/>
              <p:cNvCxnSpPr/>
              <p:nvPr/>
            </p:nvCxnSpPr>
            <p:spPr>
              <a:xfrm>
                <a:off x="2606" y="7777"/>
                <a:ext cx="0" cy="1085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143" name="文本框 142"/>
              <p:cNvSpPr txBox="1"/>
              <p:nvPr/>
            </p:nvSpPr>
            <p:spPr>
              <a:xfrm>
                <a:off x="2178" y="9034"/>
                <a:ext cx="930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wrap="square"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</a:t>
                </a: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二版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sp>
            <p:nvSpPr>
              <p:cNvPr id="46" name="文本框 19"/>
              <p:cNvSpPr txBox="1"/>
              <p:nvPr/>
            </p:nvSpPr>
            <p:spPr>
              <a:xfrm>
                <a:off x="3949" y="9031"/>
                <a:ext cx="97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</p:spPr>
            <p:txBody>
              <a:bodyPr lIns="27432" rIns="27432">
                <a:spAutoFit/>
              </a:bodyPr>
              <a:lstStyle/>
              <a:p>
                <a:pPr marL="0" marR="0" lvl="0" indent="0" algn="ctr" defTabSz="914400" rtl="0" eaLnBrk="1" fontAlgn="auto" latinLnBrk="0" hangingPunct="1">
                  <a:lnSpc>
                    <a:spcPct val="100000"/>
                  </a:lnSpc>
                  <a:spcBef>
                    <a:spcPct val="0"/>
                  </a:spcBef>
                  <a:spcAft>
                    <a:spcPct val="0"/>
                  </a:spcAft>
                  <a:buClrTx/>
                  <a:buSzTx/>
                  <a:buFontTx/>
                  <a:buNone/>
                  <a:defRPr/>
                </a:pPr>
                <a:r>
                  <a:rPr kumimoji="0" lang="zh-CN" altLang="en-US" sz="1400" b="1" i="0" u="none" strike="noStrike" kern="1200" cap="none" spc="0" normalizeH="0" baseline="0" noProof="1">
                    <a:ln>
                      <a:noFill/>
                    </a:ln>
                    <a:solidFill>
                      <a:schemeClr val="tx1"/>
                    </a:solidFill>
                    <a:effectLst/>
                    <a:uLnTx/>
                    <a:uFillTx/>
                    <a:latin typeface="Arial Narrow" panose="020B0606020202030204" pitchFamily="34" charset="0"/>
                    <a:ea typeface="微软雅黑" panose="020B0503020204020204" charset="-122"/>
                    <a:cs typeface="Arial" panose="020B0604020202020204" pitchFamily="34" charset="0"/>
                  </a:rPr>
                  <a:t>第四版</a:t>
                </a:r>
                <a:endParaRPr kumimoji="0" lang="zh-CN" altLang="en-US" sz="1400" b="1" i="0" u="none" strike="noStrike" kern="1200" cap="none" spc="0" normalizeH="0" baseline="0" noProof="1">
                  <a:ln>
                    <a:noFill/>
                  </a:ln>
                  <a:solidFill>
                    <a:schemeClr val="tx1"/>
                  </a:solidFill>
                  <a:effectLst/>
                  <a:uLnTx/>
                  <a:uFillTx/>
                  <a:latin typeface="Arial Narrow" panose="020B0606020202030204" pitchFamily="34" charset="0"/>
                  <a:ea typeface="微软雅黑" panose="020B0503020204020204" charset="-122"/>
                  <a:cs typeface="Arial" panose="020B0604020202020204" pitchFamily="34" charset="0"/>
                </a:endParaRPr>
              </a:p>
            </p:txBody>
          </p:sp>
          <p:cxnSp>
            <p:nvCxnSpPr>
              <p:cNvPr id="145" name="直接连接符 144"/>
              <p:cNvCxnSpPr/>
              <p:nvPr/>
            </p:nvCxnSpPr>
            <p:spPr>
              <a:xfrm rot="10800000" flipH="1">
                <a:off x="4429" y="7803"/>
                <a:ext cx="15" cy="1138"/>
              </a:xfrm>
              <a:prstGeom prst="line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19050">
                <a:solidFill>
                  <a:srgbClr val="626262"/>
                </a:solidFill>
                <a:prstDash val="sysDash"/>
                <a:headEnd type="oval" w="med" len="med"/>
                <a:tailEnd type="oval" w="med" len="med"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</p:cxnSp>
          <p:sp>
            <p:nvSpPr>
              <p:cNvPr id="154" name="文本框 125"/>
              <p:cNvSpPr txBox="1"/>
              <p:nvPr/>
            </p:nvSpPr>
            <p:spPr>
              <a:xfrm>
                <a:off x="164" y="2534"/>
                <a:ext cx="2669" cy="1307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2400" b="1" dirty="0">
                    <a:solidFill>
                      <a:srgbClr val="FF0000"/>
                    </a:solidFill>
                    <a:latin typeface="黑体" panose="02010609060101010101" charset="-122"/>
                    <a:ea typeface="黑体" panose="02010609060101010101" charset="-122"/>
                  </a:rPr>
                  <a:t>学校防控</a:t>
                </a:r>
                <a:endParaRPr lang="zh-CN" altLang="en-US" sz="2400" b="1" dirty="0">
                  <a:solidFill>
                    <a:srgbClr val="FF0000"/>
                  </a:solidFill>
                  <a:latin typeface="黑体" panose="02010609060101010101" charset="-122"/>
                  <a:ea typeface="黑体" panose="02010609060101010101" charset="-122"/>
                </a:endParaRPr>
              </a:p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2400" b="1" dirty="0">
                    <a:solidFill>
                      <a:srgbClr val="FF0000"/>
                    </a:solidFill>
                    <a:latin typeface="黑体" panose="02010609060101010101" charset="-122"/>
                    <a:ea typeface="黑体" panose="02010609060101010101" charset="-122"/>
                  </a:rPr>
                  <a:t>技术方案</a:t>
                </a:r>
                <a:endParaRPr lang="zh-CN" altLang="en-US" sz="2400" b="1" dirty="0">
                  <a:solidFill>
                    <a:srgbClr val="FF0000"/>
                  </a:solidFill>
                  <a:latin typeface="黑体" panose="02010609060101010101" charset="-122"/>
                  <a:ea typeface="黑体" panose="02010609060101010101" charset="-122"/>
                </a:endParaRPr>
              </a:p>
            </p:txBody>
          </p:sp>
          <p:cxnSp>
            <p:nvCxnSpPr>
              <p:cNvPr id="152" name="直接箭头连接符 151"/>
              <p:cNvCxnSpPr/>
              <p:nvPr/>
            </p:nvCxnSpPr>
            <p:spPr>
              <a:xfrm>
                <a:off x="9122" y="3366"/>
                <a:ext cx="0" cy="4217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55" name="文本框 39"/>
              <p:cNvSpPr txBox="1"/>
              <p:nvPr/>
            </p:nvSpPr>
            <p:spPr>
              <a:xfrm>
                <a:off x="8422" y="2442"/>
                <a:ext cx="1400" cy="822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第一版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大专院校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56" name="文本框 18"/>
              <p:cNvSpPr txBox="1"/>
              <p:nvPr/>
            </p:nvSpPr>
            <p:spPr>
              <a:xfrm>
                <a:off x="8498" y="6467"/>
                <a:ext cx="120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4.13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cxnSp>
            <p:nvCxnSpPr>
              <p:cNvPr id="159" name="直接箭头连接符 158"/>
              <p:cNvCxnSpPr/>
              <p:nvPr/>
            </p:nvCxnSpPr>
            <p:spPr>
              <a:xfrm>
                <a:off x="10592" y="3220"/>
                <a:ext cx="0" cy="4362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60" name="文本框 39"/>
              <p:cNvSpPr txBox="1"/>
              <p:nvPr/>
            </p:nvSpPr>
            <p:spPr>
              <a:xfrm>
                <a:off x="9892" y="2264"/>
                <a:ext cx="1400" cy="1161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第一版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中小学校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托幼机构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61" name="文本框 18"/>
              <p:cNvSpPr txBox="1"/>
              <p:nvPr/>
            </p:nvSpPr>
            <p:spPr>
              <a:xfrm>
                <a:off x="9989" y="6467"/>
                <a:ext cx="120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5.7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cxnSp>
            <p:nvCxnSpPr>
              <p:cNvPr id="163" name="直接箭头连接符 162"/>
              <p:cNvCxnSpPr/>
              <p:nvPr/>
            </p:nvCxnSpPr>
            <p:spPr>
              <a:xfrm>
                <a:off x="12114" y="3366"/>
                <a:ext cx="0" cy="4217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64" name="文本框 39"/>
              <p:cNvSpPr txBox="1"/>
              <p:nvPr/>
            </p:nvSpPr>
            <p:spPr>
              <a:xfrm>
                <a:off x="11392" y="2737"/>
                <a:ext cx="1400" cy="483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</a:t>
                </a: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二版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65" name="文本框 18"/>
              <p:cNvSpPr txBox="1"/>
              <p:nvPr/>
            </p:nvSpPr>
            <p:spPr>
              <a:xfrm>
                <a:off x="11490" y="6467"/>
                <a:ext cx="120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8.13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cxnSp>
            <p:nvCxnSpPr>
              <p:cNvPr id="167" name="直接箭头连接符 166"/>
              <p:cNvCxnSpPr/>
              <p:nvPr/>
            </p:nvCxnSpPr>
            <p:spPr>
              <a:xfrm>
                <a:off x="13720" y="3357"/>
                <a:ext cx="0" cy="4217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68" name="文本框 39"/>
              <p:cNvSpPr txBox="1"/>
              <p:nvPr/>
            </p:nvSpPr>
            <p:spPr>
              <a:xfrm>
                <a:off x="12998" y="2728"/>
                <a:ext cx="1400" cy="483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</a:t>
                </a: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三版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69" name="文本框 18"/>
              <p:cNvSpPr txBox="1"/>
              <p:nvPr/>
            </p:nvSpPr>
            <p:spPr>
              <a:xfrm>
                <a:off x="12998" y="6473"/>
                <a:ext cx="148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2021.2.26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cxnSp>
            <p:nvCxnSpPr>
              <p:cNvPr id="171" name="直接箭头连接符 170"/>
              <p:cNvCxnSpPr/>
              <p:nvPr/>
            </p:nvCxnSpPr>
            <p:spPr>
              <a:xfrm>
                <a:off x="15956" y="3341"/>
                <a:ext cx="0" cy="4217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72" name="文本框 39"/>
              <p:cNvSpPr txBox="1"/>
              <p:nvPr/>
            </p:nvSpPr>
            <p:spPr>
              <a:xfrm>
                <a:off x="15234" y="2712"/>
                <a:ext cx="1400" cy="483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</a:t>
                </a: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四版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73" name="文本框 18"/>
              <p:cNvSpPr txBox="1"/>
              <p:nvPr/>
            </p:nvSpPr>
            <p:spPr>
              <a:xfrm>
                <a:off x="15234" y="6457"/>
                <a:ext cx="148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2021.8.20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cxnSp>
            <p:nvCxnSpPr>
              <p:cNvPr id="175" name="直接箭头连接符 174"/>
              <p:cNvCxnSpPr/>
              <p:nvPr/>
            </p:nvCxnSpPr>
            <p:spPr>
              <a:xfrm>
                <a:off x="17938" y="3341"/>
                <a:ext cx="0" cy="4217"/>
              </a:xfrm>
              <a:prstGeom prst="straightConnector1">
                <a:avLst/>
              </a:prstGeom>
              <a:ln w="28575">
                <a:solidFill>
                  <a:srgbClr val="FF0000"/>
                </a:solidFill>
                <a:prstDash val="sysDash"/>
                <a:headEnd type="oval" w="med" len="med"/>
                <a:tailEnd type="triangle" w="med" len="med"/>
              </a:ln>
            </p:spPr>
            <p:style>
              <a:lnRef idx="3">
                <a:schemeClr val="accent6"/>
              </a:lnRef>
              <a:fillRef idx="0">
                <a:schemeClr val="accent6"/>
              </a:fillRef>
              <a:effectRef idx="2">
                <a:schemeClr val="accent6"/>
              </a:effectRef>
              <a:fontRef idx="minor">
                <a:schemeClr val="tx1"/>
              </a:fontRef>
            </p:style>
          </p:cxnSp>
          <p:sp>
            <p:nvSpPr>
              <p:cNvPr id="176" name="文本框 39"/>
              <p:cNvSpPr txBox="1"/>
              <p:nvPr/>
            </p:nvSpPr>
            <p:spPr>
              <a:xfrm>
                <a:off x="17216" y="2712"/>
                <a:ext cx="1400" cy="483"/>
              </a:xfrm>
              <a:prstGeom prst="rect">
                <a:avLst/>
              </a:prstGeom>
              <a:solidFill>
                <a:schemeClr val="accent2">
                  <a:lumMod val="20000"/>
                  <a:lumOff val="8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第</a:t>
                </a:r>
                <a:r>
                  <a:rPr lang="zh-CN" altLang="en-US" sz="1400" b="1" dirty="0">
                    <a:solidFill>
                      <a:srgbClr val="FF0000"/>
                    </a:solidFill>
                    <a:latin typeface="Arial Narrow" panose="020B0606020202030204" pitchFamily="34" charset="0"/>
                    <a:ea typeface="微软雅黑" panose="020B0503020204020204" charset="-122"/>
                  </a:rPr>
                  <a:t>五版</a:t>
                </a:r>
                <a:endParaRPr lang="zh-CN" altLang="en-US" sz="1400" b="1" dirty="0">
                  <a:solidFill>
                    <a:srgbClr val="FF0000"/>
                  </a:solidFill>
                  <a:latin typeface="Arial Narrow" panose="020B0606020202030204" pitchFamily="34" charset="0"/>
                  <a:ea typeface="微软雅黑" panose="020B0503020204020204" charset="-122"/>
                </a:endParaRPr>
              </a:p>
            </p:txBody>
          </p:sp>
          <p:sp>
            <p:nvSpPr>
              <p:cNvPr id="177" name="文本框 18"/>
              <p:cNvSpPr txBox="1"/>
              <p:nvPr/>
            </p:nvSpPr>
            <p:spPr>
              <a:xfrm>
                <a:off x="17216" y="6457"/>
                <a:ext cx="1485" cy="483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2022.4.7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6" name="文本框 36"/>
              <p:cNvSpPr txBox="1"/>
              <p:nvPr/>
            </p:nvSpPr>
            <p:spPr>
              <a:xfrm>
                <a:off x="1772" y="7075"/>
                <a:ext cx="555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 lIns="27432" rIns="27432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1.15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75" name="文本框 15"/>
              <p:cNvSpPr txBox="1"/>
              <p:nvPr/>
            </p:nvSpPr>
            <p:spPr>
              <a:xfrm>
                <a:off x="2833" y="7100"/>
                <a:ext cx="739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1.20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71" name="文本框 18"/>
              <p:cNvSpPr txBox="1"/>
              <p:nvPr/>
            </p:nvSpPr>
            <p:spPr>
              <a:xfrm>
                <a:off x="4218" y="7075"/>
                <a:ext cx="739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1.28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67" name="文本框 18"/>
              <p:cNvSpPr txBox="1"/>
              <p:nvPr/>
            </p:nvSpPr>
            <p:spPr>
              <a:xfrm>
                <a:off x="5490" y="7091"/>
                <a:ext cx="611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2.6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51" name="文本框 18"/>
              <p:cNvSpPr txBox="1"/>
              <p:nvPr/>
            </p:nvSpPr>
            <p:spPr>
              <a:xfrm>
                <a:off x="6726" y="7075"/>
                <a:ext cx="739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2.21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47" name="文本框 18"/>
              <p:cNvSpPr txBox="1"/>
              <p:nvPr/>
            </p:nvSpPr>
            <p:spPr>
              <a:xfrm>
                <a:off x="7984" y="7076"/>
                <a:ext cx="611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3.7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39" name="文本框 18"/>
              <p:cNvSpPr txBox="1"/>
              <p:nvPr/>
            </p:nvSpPr>
            <p:spPr>
              <a:xfrm>
                <a:off x="12461" y="7009"/>
                <a:ext cx="72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9.11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53" name="文本框 18"/>
              <p:cNvSpPr txBox="1"/>
              <p:nvPr/>
            </p:nvSpPr>
            <p:spPr>
              <a:xfrm>
                <a:off x="14149" y="7016"/>
                <a:ext cx="1327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2021.5.14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61" name="文本框 18"/>
              <p:cNvSpPr txBox="1"/>
              <p:nvPr/>
            </p:nvSpPr>
            <p:spPr>
              <a:xfrm>
                <a:off x="16833" y="7854"/>
                <a:ext cx="1339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2022.3.14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56" name="文本框 18"/>
              <p:cNvSpPr txBox="1"/>
              <p:nvPr/>
            </p:nvSpPr>
            <p:spPr>
              <a:xfrm>
                <a:off x="12114" y="7777"/>
                <a:ext cx="786" cy="484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8.18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39" name="文本框 18"/>
              <p:cNvSpPr txBox="1"/>
              <p:nvPr/>
            </p:nvSpPr>
            <p:spPr>
              <a:xfrm>
                <a:off x="7425" y="7808"/>
                <a:ext cx="78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3.4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40" name="文本框 18"/>
              <p:cNvSpPr txBox="1"/>
              <p:nvPr/>
            </p:nvSpPr>
            <p:spPr>
              <a:xfrm>
                <a:off x="6200" y="7752"/>
                <a:ext cx="786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2.18</a:t>
                </a:r>
                <a:endParaRPr lang="en-US"/>
              </a:p>
            </p:txBody>
          </p:sp>
          <p:sp>
            <p:nvSpPr>
              <p:cNvPr id="43" name="文本框 18"/>
              <p:cNvSpPr txBox="1"/>
              <p:nvPr/>
            </p:nvSpPr>
            <p:spPr>
              <a:xfrm>
                <a:off x="5129" y="7795"/>
                <a:ext cx="632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2.4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144" name="文本框 18"/>
              <p:cNvSpPr txBox="1"/>
              <p:nvPr/>
            </p:nvSpPr>
            <p:spPr>
              <a:xfrm>
                <a:off x="3949" y="7813"/>
                <a:ext cx="794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altLang="zh-CN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1.27</a:t>
                </a:r>
                <a:endParaRPr lang="en-US" altLang="zh-CN" sz="1400" b="1" dirty="0">
                  <a:solidFill>
                    <a:schemeClr val="tx1"/>
                  </a:solidFill>
                  <a:latin typeface="Arial Narrow" panose="020B0606020202030204" pitchFamily="34" charset="0"/>
                  <a:ea typeface="汉仪菱心体简"/>
                </a:endParaRPr>
              </a:p>
            </p:txBody>
          </p:sp>
          <p:sp>
            <p:nvSpPr>
              <p:cNvPr id="25682" name="文本框 12"/>
              <p:cNvSpPr txBox="1"/>
              <p:nvPr/>
            </p:nvSpPr>
            <p:spPr>
              <a:xfrm>
                <a:off x="3144" y="7813"/>
                <a:ext cx="739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1.22</a:t>
                </a:r>
                <a:endParaRPr lang="en-US"/>
              </a:p>
            </p:txBody>
          </p:sp>
          <p:sp>
            <p:nvSpPr>
              <p:cNvPr id="51" name="文本框 12"/>
              <p:cNvSpPr txBox="1"/>
              <p:nvPr/>
            </p:nvSpPr>
            <p:spPr>
              <a:xfrm>
                <a:off x="2188" y="7790"/>
                <a:ext cx="754" cy="483"/>
              </a:xfrm>
              <a:prstGeom prst="rect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 w="9525">
                <a:noFill/>
                <a:miter/>
              </a:ln>
            </p:spPr>
            <p:txBody>
              <a:bodyPr wrap="square">
                <a:spAutoFit/>
              </a:bodyPr>
              <a:lstStyle>
                <a:lvl1pPr marL="342900" indent="-3429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folHlink"/>
                  </a:buClr>
                  <a:buSzPct val="90000"/>
                  <a:buFont typeface="Wingdings" panose="05000000000000000000" pitchFamily="2" charset="2"/>
                  <a:buChar char="§"/>
                  <a:defRPr sz="3200">
                    <a:solidFill>
                      <a:schemeClr val="tx1"/>
                    </a:solidFill>
                    <a:latin typeface="+mn-lt"/>
                    <a:ea typeface="+mn-ea"/>
                    <a:cs typeface="+mn-cs"/>
                  </a:defRPr>
                </a:lvl1pPr>
                <a:lvl2pPr marL="742950" indent="-28575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800">
                    <a:solidFill>
                      <a:schemeClr val="tx1"/>
                    </a:solidFill>
                    <a:latin typeface="+mn-lt"/>
                  </a:defRPr>
                </a:lvl2pPr>
                <a:lvl3pPr marL="11430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400">
                    <a:solidFill>
                      <a:schemeClr val="tx1"/>
                    </a:solidFill>
                    <a:latin typeface="+mn-lt"/>
                  </a:defRPr>
                </a:lvl3pPr>
                <a:lvl4pPr marL="16002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–"/>
                  <a:defRPr sz="2000">
                    <a:solidFill>
                      <a:schemeClr val="tx1"/>
                    </a:solidFill>
                    <a:latin typeface="+mn-lt"/>
                  </a:defRPr>
                </a:lvl4pPr>
                <a:lvl5pPr marL="2057400" indent="-228600" algn="l" rtl="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•"/>
                  <a:defRPr sz="2000">
                    <a:solidFill>
                      <a:schemeClr val="tx1"/>
                    </a:solidFill>
                    <a:latin typeface="+mn-lt"/>
                  </a:defRPr>
                </a:lvl5pPr>
              </a:lstStyle>
              <a:p>
                <a:pPr marL="0" lvl="0" indent="0" algn="ctr" eaLnBrk="1" hangingPunct="1">
                  <a:spcBef>
                    <a:spcPct val="0"/>
                  </a:spcBef>
                  <a:buClr>
                    <a:srgbClr val="000000"/>
                  </a:buClr>
                  <a:buNone/>
                </a:pPr>
                <a:r>
                  <a:rPr lang="en-US" sz="1400" b="1" dirty="0">
                    <a:solidFill>
                      <a:schemeClr val="tx1"/>
                    </a:solidFill>
                    <a:latin typeface="Arial Narrow" panose="020B0606020202030204" pitchFamily="34" charset="0"/>
                    <a:ea typeface="汉仪菱心体简"/>
                  </a:rPr>
                  <a:t>1.18</a:t>
                </a:r>
                <a:endParaRPr lang="en-US"/>
              </a:p>
            </p:txBody>
          </p:sp>
        </p:grpSp>
        <p:cxnSp>
          <p:nvCxnSpPr>
            <p:cNvPr id="261" name="直接连接符 260"/>
            <p:cNvCxnSpPr/>
            <p:nvPr/>
          </p:nvCxnSpPr>
          <p:spPr>
            <a:xfrm>
              <a:off x="10402" y="10608"/>
              <a:ext cx="2951" cy="0"/>
            </a:xfrm>
            <a:prstGeom prst="line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2" name="直接连接符 261"/>
            <p:cNvCxnSpPr/>
            <p:nvPr/>
          </p:nvCxnSpPr>
          <p:spPr>
            <a:xfrm flipH="1">
              <a:off x="13347" y="10250"/>
              <a:ext cx="6" cy="358"/>
            </a:xfrm>
            <a:prstGeom prst="line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3" name="直接连接符 262"/>
            <p:cNvCxnSpPr/>
            <p:nvPr/>
          </p:nvCxnSpPr>
          <p:spPr>
            <a:xfrm flipH="1">
              <a:off x="1463" y="10250"/>
              <a:ext cx="6" cy="358"/>
            </a:xfrm>
            <a:prstGeom prst="line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264" name="文本框 263"/>
            <p:cNvSpPr txBox="1"/>
            <p:nvPr/>
          </p:nvSpPr>
          <p:spPr>
            <a:xfrm>
              <a:off x="9276" y="10316"/>
              <a:ext cx="1094" cy="531"/>
            </a:xfrm>
            <a:prstGeom prst="rect">
              <a:avLst/>
            </a:prstGeom>
            <a:noFill/>
          </p:spPr>
          <p:txBody>
            <a:bodyPr wrap="square" rtlCol="0" anchor="t">
              <a:spAutoFit/>
            </a:bodyPr>
            <a:p>
              <a:r>
                <a:rPr lang="en-US" altLang="zh-CN" sz="1600" b="1" dirty="0">
                  <a:latin typeface="Arial Narrow" panose="020B0606020202030204" pitchFamily="34" charset="0"/>
                  <a:ea typeface="微软雅黑" panose="020B0503020204020204" charset="-122"/>
                  <a:sym typeface="+mn-ea"/>
                </a:rPr>
                <a:t>2020</a:t>
              </a:r>
              <a:endParaRPr lang="en-US" altLang="zh-CN" sz="1600" b="1" dirty="0">
                <a:latin typeface="Arial Narrow" panose="020B0606020202030204" pitchFamily="34" charset="0"/>
                <a:ea typeface="微软雅黑" panose="020B0503020204020204" charset="-122"/>
                <a:sym typeface="+mn-ea"/>
              </a:endParaRPr>
            </a:p>
          </p:txBody>
        </p:sp>
        <p:grpSp>
          <p:nvGrpSpPr>
            <p:cNvPr id="272" name="组合 271"/>
            <p:cNvGrpSpPr/>
            <p:nvPr/>
          </p:nvGrpSpPr>
          <p:grpSpPr>
            <a:xfrm>
              <a:off x="1463" y="10250"/>
              <a:ext cx="11889" cy="358"/>
              <a:chOff x="1463" y="10250"/>
              <a:chExt cx="11889" cy="358"/>
            </a:xfrm>
          </p:grpSpPr>
          <p:cxnSp>
            <p:nvCxnSpPr>
              <p:cNvPr id="260" name="直接连接符 259"/>
              <p:cNvCxnSpPr/>
              <p:nvPr/>
            </p:nvCxnSpPr>
            <p:spPr>
              <a:xfrm>
                <a:off x="1469" y="10608"/>
                <a:ext cx="7400" cy="0"/>
              </a:xfrm>
              <a:prstGeom prst="line">
                <a:avLst/>
              </a:prstGeom>
              <a:ln>
                <a:solidFill>
                  <a:schemeClr val="tx1">
                    <a:lumMod val="50000"/>
                    <a:lumOff val="50000"/>
                  </a:schemeClr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8" name="直接连接符 267"/>
              <p:cNvCxnSpPr/>
              <p:nvPr/>
            </p:nvCxnSpPr>
            <p:spPr>
              <a:xfrm>
                <a:off x="10402" y="10608"/>
                <a:ext cx="2950" cy="0"/>
              </a:xfrm>
              <a:prstGeom prst="line">
                <a:avLst/>
              </a:prstGeom>
              <a:ln>
                <a:solidFill>
                  <a:schemeClr val="tx1">
                    <a:lumMod val="50000"/>
                    <a:lumOff val="50000"/>
                  </a:schemeClr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9" name="直接连接符 268"/>
              <p:cNvCxnSpPr/>
              <p:nvPr/>
            </p:nvCxnSpPr>
            <p:spPr>
              <a:xfrm>
                <a:off x="13347" y="10250"/>
                <a:ext cx="5" cy="357"/>
              </a:xfrm>
              <a:prstGeom prst="line">
                <a:avLst/>
              </a:prstGeom>
              <a:ln>
                <a:solidFill>
                  <a:schemeClr val="tx1">
                    <a:lumMod val="50000"/>
                    <a:lumOff val="50000"/>
                  </a:schemeClr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0" name="直接连接符 269"/>
              <p:cNvCxnSpPr/>
              <p:nvPr/>
            </p:nvCxnSpPr>
            <p:spPr>
              <a:xfrm>
                <a:off x="1463" y="10250"/>
                <a:ext cx="5" cy="357"/>
              </a:xfrm>
              <a:prstGeom prst="line">
                <a:avLst/>
              </a:prstGeom>
              <a:ln>
                <a:solidFill>
                  <a:schemeClr val="tx1">
                    <a:lumMod val="50000"/>
                    <a:lumOff val="50000"/>
                  </a:schemeClr>
                </a:solidFill>
                <a:prstDash val="sys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</p:grpSp>
      <p:sp>
        <p:nvSpPr>
          <p:cNvPr id="274" name="文本框 273"/>
          <p:cNvSpPr txBox="1"/>
          <p:nvPr/>
        </p:nvSpPr>
        <p:spPr>
          <a:xfrm>
            <a:off x="681355" y="845820"/>
            <a:ext cx="7231380" cy="460375"/>
          </a:xfrm>
          <a:prstGeom prst="rect">
            <a:avLst/>
          </a:prstGeom>
          <a:noFill/>
        </p:spPr>
        <p:txBody>
          <a:bodyPr wrap="none" rtlCol="0">
            <a:spAutoFit/>
            <a:scene3d>
              <a:camera prst="orthographicFront"/>
              <a:lightRig rig="threePt" dir="t"/>
            </a:scene3d>
          </a:bodyPr>
          <a:p>
            <a:pPr marL="342900" indent="-342900" algn="l">
              <a:buFont typeface="Wingdings" panose="05000000000000000000" charset="0"/>
              <a:buChar char="p"/>
            </a:pPr>
            <a:r>
              <a:rPr lang="zh-CN" altLang="x-none" sz="2400" dirty="0"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学校方案在中国疫情防控方案中的重要地位和</a:t>
            </a:r>
            <a:r>
              <a:rPr lang="zh-CN" altLang="x-none" sz="2400" dirty="0"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作用</a:t>
            </a:r>
            <a:endParaRPr lang="zh-CN" altLang="x-none" sz="2400" dirty="0"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cxnSp>
        <p:nvCxnSpPr>
          <p:cNvPr id="275" name="直接连接符 274"/>
          <p:cNvCxnSpPr/>
          <p:nvPr/>
        </p:nvCxnSpPr>
        <p:spPr>
          <a:xfrm>
            <a:off x="-90170" y="675982"/>
            <a:ext cx="12192000" cy="0"/>
          </a:xfrm>
          <a:prstGeom prst="line">
            <a:avLst/>
          </a:prstGeom>
          <a:ln w="38100">
            <a:solidFill>
              <a:srgbClr val="0033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文本框 1"/>
          <p:cNvSpPr txBox="1"/>
          <p:nvPr/>
        </p:nvSpPr>
        <p:spPr>
          <a:xfrm>
            <a:off x="4237990" y="200025"/>
            <a:ext cx="6062980" cy="52197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p>
            <a:pPr indent="0">
              <a:buFont typeface="Wingdings" panose="05000000000000000000" charset="0"/>
              <a:buNone/>
            </a:pPr>
            <a:r>
              <a:rPr lang="zh-CN" altLang="x-none" sz="2800" b="1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  <a:sym typeface="+mn-ea"/>
              </a:rPr>
              <a:t>五版制修订的核心内容</a:t>
            </a:r>
            <a:endParaRPr lang="zh-CN" altLang="x-none" sz="2800" dirty="0">
              <a:solidFill>
                <a:srgbClr val="124062"/>
              </a:solidFill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cxnSp>
        <p:nvCxnSpPr>
          <p:cNvPr id="275" name="直接连接符 274"/>
          <p:cNvCxnSpPr/>
          <p:nvPr/>
        </p:nvCxnSpPr>
        <p:spPr>
          <a:xfrm>
            <a:off x="0" y="830287"/>
            <a:ext cx="12192000" cy="0"/>
          </a:xfrm>
          <a:prstGeom prst="line">
            <a:avLst/>
          </a:prstGeom>
          <a:ln w="38100">
            <a:solidFill>
              <a:srgbClr val="0033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20" name="组合 119"/>
          <p:cNvGrpSpPr/>
          <p:nvPr/>
        </p:nvGrpSpPr>
        <p:grpSpPr>
          <a:xfrm>
            <a:off x="254635" y="1341755"/>
            <a:ext cx="11693525" cy="4799330"/>
            <a:chOff x="430" y="2053"/>
            <a:chExt cx="18415" cy="7558"/>
          </a:xfrm>
        </p:grpSpPr>
        <p:grpSp>
          <p:nvGrpSpPr>
            <p:cNvPr id="90" name="组合 89"/>
            <p:cNvGrpSpPr/>
            <p:nvPr/>
          </p:nvGrpSpPr>
          <p:grpSpPr>
            <a:xfrm>
              <a:off x="430" y="2053"/>
              <a:ext cx="18415" cy="7558"/>
              <a:chOff x="509" y="2669"/>
              <a:chExt cx="18415" cy="7558"/>
            </a:xfrm>
          </p:grpSpPr>
          <p:sp>
            <p:nvSpPr>
              <p:cNvPr id="3" name="矩形 2"/>
              <p:cNvSpPr/>
              <p:nvPr/>
            </p:nvSpPr>
            <p:spPr>
              <a:xfrm>
                <a:off x="16832" y="2669"/>
                <a:ext cx="2065" cy="1226"/>
              </a:xfrm>
              <a:prstGeom prst="rect">
                <a:avLst/>
              </a:prstGeom>
            </p:spPr>
            <p:style>
              <a:lnRef idx="1">
                <a:schemeClr val="accent1"/>
              </a:lnRef>
              <a:fillRef idx="2">
                <a:schemeClr val="accent1"/>
              </a:fillRef>
              <a:effectRef idx="1">
                <a:schemeClr val="accent1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恢复正常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教学秩序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8" name="矩形 7"/>
              <p:cNvSpPr/>
              <p:nvPr/>
            </p:nvSpPr>
            <p:spPr>
              <a:xfrm>
                <a:off x="6456" y="2671"/>
                <a:ext cx="9247" cy="1227"/>
              </a:xfrm>
              <a:prstGeom prst="rect">
                <a:avLst/>
              </a:prstGeom>
              <a:ln>
                <a:solidFill>
                  <a:schemeClr val="accent2"/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p>
                <a:pPr algn="l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“逐步、适当放开”，科学分类指导不同学校复学复课，</a:t>
                </a:r>
                <a:r>
                  <a:rPr lang="zh-CN" altLang="en-US" sz="2000">
                    <a:sym typeface="+mn-ea"/>
                  </a:rPr>
                  <a:t>切实保障师生</a:t>
                </a:r>
                <a:r>
                  <a:rPr lang="zh-CN" altLang="en-US" sz="2000">
                    <a:sym typeface="+mn-ea"/>
                  </a:rPr>
                  <a:t>和校园公共卫生安全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0" name="矩形 9"/>
              <p:cNvSpPr/>
              <p:nvPr/>
            </p:nvSpPr>
            <p:spPr>
              <a:xfrm>
                <a:off x="6471" y="4230"/>
                <a:ext cx="9244" cy="1170"/>
              </a:xfrm>
              <a:prstGeom prst="rect">
                <a:avLst/>
              </a:prstGeom>
              <a:ln>
                <a:solidFill>
                  <a:schemeClr val="accent4"/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p>
                <a:pPr algn="l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“外防输入、内防反弹”，秋冬季多病共防，分场景、全流程指导做好常态化防控和应急处置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1" name="矩形 10"/>
              <p:cNvSpPr/>
              <p:nvPr/>
            </p:nvSpPr>
            <p:spPr>
              <a:xfrm>
                <a:off x="6458" y="5672"/>
                <a:ext cx="9271" cy="1254"/>
              </a:xfrm>
              <a:prstGeom prst="rect">
                <a:avLst/>
              </a:prstGeom>
              <a:ln>
                <a:solidFill>
                  <a:schemeClr val="accent4">
                    <a:lumMod val="50000"/>
                  </a:schemeClr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p>
                <a:pPr algn="l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结合冬春季和两节防控要求，强调</a:t>
                </a:r>
                <a:r>
                  <a:rPr lang="zh-CN" altLang="en-US" sz="2000">
                    <a:sym typeface="+mn-ea"/>
                  </a:rPr>
                  <a:t>联防联控机制作用，</a:t>
                </a:r>
                <a:r>
                  <a:rPr lang="zh-CN" altLang="en-US" sz="2000">
                    <a:sym typeface="+mn-ea"/>
                  </a:rPr>
                  <a:t>强化冰鲜冷链物流监控管理和预防性消毒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2" name="矩形 11"/>
              <p:cNvSpPr/>
              <p:nvPr/>
            </p:nvSpPr>
            <p:spPr>
              <a:xfrm>
                <a:off x="6403" y="7227"/>
                <a:ext cx="9268" cy="1397"/>
              </a:xfrm>
              <a:prstGeom prst="rect">
                <a:avLst/>
              </a:prstGeom>
              <a:ln>
                <a:solidFill>
                  <a:schemeClr val="accent3">
                    <a:lumMod val="75000"/>
                  </a:schemeClr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p>
                <a:pPr algn="l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德尔塔变异株特点，“从严从紧”，强化开学前后健康监测和核酸检测，有序推进疫苗接种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3" name="矩形 12"/>
              <p:cNvSpPr/>
              <p:nvPr/>
            </p:nvSpPr>
            <p:spPr>
              <a:xfrm>
                <a:off x="6410" y="8957"/>
                <a:ext cx="9296" cy="1270"/>
              </a:xfrm>
              <a:prstGeom prst="rect">
                <a:avLst/>
              </a:prstGeom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6"/>
              </a:lnRef>
              <a:fillRef idx="1">
                <a:schemeClr val="lt1"/>
              </a:fillRef>
              <a:effectRef idx="0">
                <a:schemeClr val="accent6"/>
              </a:effectRef>
              <a:fontRef idx="minor">
                <a:schemeClr val="dk1"/>
              </a:fontRef>
            </p:style>
            <p:txBody>
              <a:bodyPr rtlCol="0" anchor="ctr"/>
              <a:p>
                <a:pPr algn="l">
                  <a:lnSpc>
                    <a:spcPct val="120000"/>
                  </a:lnSpc>
                  <a:buClrTx/>
                  <a:buSzTx/>
                  <a:buFont typeface="Wingdings" panose="05000000000000000000" charset="0"/>
                  <a:buNone/>
                </a:pPr>
                <a:r>
                  <a:rPr lang="zh-CN" altLang="en-US" sz="2000">
                    <a:sym typeface="+mn-ea"/>
                  </a:rPr>
                  <a:t>奥密克戎变异株特点，强化监测预警、督导检查、风险排查、应急处置、</a:t>
                </a:r>
                <a:r>
                  <a:rPr lang="zh-CN" altLang="en-US" sz="2000">
                    <a:sym typeface="+mn-ea"/>
                  </a:rPr>
                  <a:t>卫生保障、人文关怀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6" name="矩形 15"/>
              <p:cNvSpPr/>
              <p:nvPr/>
            </p:nvSpPr>
            <p:spPr>
              <a:xfrm>
                <a:off x="2401" y="2671"/>
                <a:ext cx="2926" cy="1227"/>
              </a:xfrm>
              <a:prstGeom prst="rect">
                <a:avLst/>
              </a:prstGeom>
            </p:spPr>
            <p:style>
              <a:lnRef idx="1">
                <a:schemeClr val="accent2"/>
              </a:lnRef>
              <a:fillRef idx="2">
                <a:schemeClr val="accent2"/>
              </a:fillRef>
              <a:effectRef idx="1">
                <a:schemeClr val="accent2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2</a:t>
                </a:r>
                <a:r>
                  <a:rPr lang="zh-CN" altLang="en-US" sz="2000">
                    <a:sym typeface="+mn-ea"/>
                  </a:rPr>
                  <a:t>020.4.13/5.7</a:t>
                </a:r>
                <a:r>
                  <a:rPr lang="zh-CN" altLang="en-US" sz="2000">
                    <a:sym typeface="+mn-ea"/>
                  </a:rPr>
                  <a:t>第一版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17" name="矩形 16"/>
              <p:cNvSpPr/>
              <p:nvPr/>
            </p:nvSpPr>
            <p:spPr>
              <a:xfrm>
                <a:off x="2400" y="4231"/>
                <a:ext cx="2927" cy="1169"/>
              </a:xfrm>
              <a:prstGeom prst="rect">
                <a:avLst/>
              </a:prstGeom>
              <a:solidFill>
                <a:schemeClr val="accent4">
                  <a:lumMod val="20000"/>
                  <a:lumOff val="80000"/>
                </a:schemeClr>
              </a:solidFill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2</a:t>
                </a:r>
                <a:r>
                  <a:rPr lang="zh-CN" altLang="en-US" sz="2000">
                    <a:sym typeface="+mn-ea"/>
                  </a:rPr>
                  <a:t>020.8.13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第</a:t>
                </a:r>
                <a:r>
                  <a:rPr lang="zh-CN" altLang="en-US" sz="2000">
                    <a:sym typeface="+mn-ea"/>
                  </a:rPr>
                  <a:t>二</a:t>
                </a:r>
                <a:r>
                  <a:rPr lang="zh-CN" altLang="en-US" sz="2000">
                    <a:sym typeface="+mn-ea"/>
                  </a:rPr>
                  <a:t>版</a:t>
                </a:r>
                <a:endParaRPr lang="zh-CN" altLang="en-US">
                  <a:sym typeface="+mn-ea"/>
                </a:endParaRPr>
              </a:p>
            </p:txBody>
          </p:sp>
          <p:sp>
            <p:nvSpPr>
              <p:cNvPr id="18" name="矩形 17"/>
              <p:cNvSpPr/>
              <p:nvPr/>
            </p:nvSpPr>
            <p:spPr>
              <a:xfrm>
                <a:off x="2400" y="5673"/>
                <a:ext cx="2927" cy="1242"/>
              </a:xfrm>
              <a:prstGeom prst="rect">
                <a:avLst/>
              </a:prstGeom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2</a:t>
                </a:r>
                <a:r>
                  <a:rPr lang="zh-CN" altLang="en-US" sz="2000">
                    <a:sym typeface="+mn-ea"/>
                  </a:rPr>
                  <a:t>021.2.26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第</a:t>
                </a:r>
                <a:r>
                  <a:rPr lang="zh-CN" altLang="en-US" sz="2000">
                    <a:sym typeface="+mn-ea"/>
                  </a:rPr>
                  <a:t>三版</a:t>
                </a:r>
                <a:endParaRPr lang="zh-CN" altLang="en-US">
                  <a:sym typeface="+mn-ea"/>
                </a:endParaRPr>
              </a:p>
            </p:txBody>
          </p:sp>
          <p:sp>
            <p:nvSpPr>
              <p:cNvPr id="19" name="矩形 18"/>
              <p:cNvSpPr/>
              <p:nvPr/>
            </p:nvSpPr>
            <p:spPr>
              <a:xfrm>
                <a:off x="2400" y="7257"/>
                <a:ext cx="2927" cy="1380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2">
                <a:schemeClr val="accent3"/>
              </a:fillRef>
              <a:effectRef idx="1">
                <a:schemeClr val="accent3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2</a:t>
                </a:r>
                <a:r>
                  <a:rPr lang="zh-CN" altLang="en-US" sz="2000">
                    <a:sym typeface="+mn-ea"/>
                  </a:rPr>
                  <a:t>021.8.20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第</a:t>
                </a:r>
                <a:r>
                  <a:rPr lang="zh-CN" altLang="en-US" sz="2000">
                    <a:sym typeface="+mn-ea"/>
                  </a:rPr>
                  <a:t>四版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20" name="矩形 19"/>
              <p:cNvSpPr/>
              <p:nvPr/>
            </p:nvSpPr>
            <p:spPr>
              <a:xfrm>
                <a:off x="2401" y="8918"/>
                <a:ext cx="2926" cy="1280"/>
              </a:xfrm>
              <a:prstGeom prst="rect">
                <a:avLst/>
              </a:prstGeom>
            </p:spPr>
            <p:style>
              <a:lnRef idx="1">
                <a:schemeClr val="accent6"/>
              </a:lnRef>
              <a:fillRef idx="2">
                <a:schemeClr val="accent6"/>
              </a:fillRef>
              <a:effectRef idx="1">
                <a:schemeClr val="accent6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2</a:t>
                </a:r>
                <a:r>
                  <a:rPr lang="zh-CN" altLang="en-US" sz="2000">
                    <a:sym typeface="+mn-ea"/>
                  </a:rPr>
                  <a:t>022.4.7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第</a:t>
                </a:r>
                <a:r>
                  <a:rPr lang="zh-CN" altLang="en-US" sz="2000">
                    <a:sym typeface="+mn-ea"/>
                  </a:rPr>
                  <a:t>五版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24" name="虚尾箭头 23"/>
              <p:cNvSpPr/>
              <p:nvPr/>
            </p:nvSpPr>
            <p:spPr>
              <a:xfrm>
                <a:off x="5645" y="3141"/>
                <a:ext cx="610" cy="330"/>
              </a:xfrm>
              <a:prstGeom prst="stripedRightArrow">
                <a:avLst/>
              </a:prstGeom>
              <a:solidFill>
                <a:schemeClr val="accent1">
                  <a:lumMod val="40000"/>
                  <a:lumOff val="60000"/>
                </a:schemeClr>
              </a:solidFill>
              <a:ln>
                <a:solidFill>
                  <a:schemeClr val="accent1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p>
                <a:pPr algn="ctr"/>
                <a:endParaRPr lang="zh-CN" altLang="en-US"/>
              </a:p>
            </p:txBody>
          </p:sp>
          <p:sp>
            <p:nvSpPr>
              <p:cNvPr id="32" name="虚尾箭头 31"/>
              <p:cNvSpPr/>
              <p:nvPr/>
            </p:nvSpPr>
            <p:spPr>
              <a:xfrm>
                <a:off x="15952" y="2979"/>
                <a:ext cx="610" cy="596"/>
              </a:xfrm>
              <a:prstGeom prst="stripedRightArrow">
                <a:avLst/>
              </a:prstGeom>
              <a:solidFill>
                <a:schemeClr val="accent5">
                  <a:lumMod val="75000"/>
                </a:schemeClr>
              </a:solidFill>
              <a:ln>
                <a:solidFill>
                  <a:schemeClr val="accent5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34" name="虚尾箭头 33"/>
              <p:cNvSpPr/>
              <p:nvPr/>
            </p:nvSpPr>
            <p:spPr>
              <a:xfrm>
                <a:off x="5645" y="6063"/>
                <a:ext cx="610" cy="330"/>
              </a:xfrm>
              <a:prstGeom prst="stripedRightArrow">
                <a:avLst/>
              </a:prstGeom>
              <a:solidFill>
                <a:schemeClr val="accent4">
                  <a:lumMod val="75000"/>
                </a:schemeClr>
              </a:solidFill>
              <a:ln>
                <a:solidFill>
                  <a:schemeClr val="accent4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37" name="虚尾箭头 36"/>
              <p:cNvSpPr/>
              <p:nvPr/>
            </p:nvSpPr>
            <p:spPr>
              <a:xfrm>
                <a:off x="5645" y="4625"/>
                <a:ext cx="610" cy="330"/>
              </a:xfrm>
              <a:prstGeom prst="stripedRightArrow">
                <a:avLst/>
              </a:prstGeom>
              <a:solidFill>
                <a:schemeClr val="accent4">
                  <a:lumMod val="40000"/>
                  <a:lumOff val="60000"/>
                </a:schemeClr>
              </a:solidFill>
              <a:ln>
                <a:solidFill>
                  <a:schemeClr val="accent4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41" name="虚尾箭头 40"/>
              <p:cNvSpPr/>
              <p:nvPr/>
            </p:nvSpPr>
            <p:spPr>
              <a:xfrm>
                <a:off x="5645" y="7672"/>
                <a:ext cx="610" cy="330"/>
              </a:xfrm>
              <a:prstGeom prst="stripedRightArrow">
                <a:avLst/>
              </a:prstGeom>
              <a:solidFill>
                <a:schemeClr val="accent3">
                  <a:lumMod val="60000"/>
                  <a:lumOff val="40000"/>
                </a:schemeClr>
              </a:solidFill>
              <a:ln>
                <a:solidFill>
                  <a:schemeClr val="accent3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45" name="虚尾箭头 44"/>
              <p:cNvSpPr/>
              <p:nvPr/>
            </p:nvSpPr>
            <p:spPr>
              <a:xfrm>
                <a:off x="5593" y="9401"/>
                <a:ext cx="610" cy="330"/>
              </a:xfrm>
              <a:prstGeom prst="stripedRightArrow">
                <a:avLst/>
              </a:prstGeom>
              <a:solidFill>
                <a:schemeClr val="accent6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52" name="右大括号 51"/>
              <p:cNvSpPr/>
              <p:nvPr/>
            </p:nvSpPr>
            <p:spPr>
              <a:xfrm>
                <a:off x="15932" y="4816"/>
                <a:ext cx="667" cy="4995"/>
              </a:xfrm>
              <a:prstGeom prst="rightBrace">
                <a:avLst>
                  <a:gd name="adj1" fmla="val 8333"/>
                  <a:gd name="adj2" fmla="val 50394"/>
                </a:avLst>
              </a:prstGeom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58" name="矩形 57"/>
              <p:cNvSpPr/>
              <p:nvPr/>
            </p:nvSpPr>
            <p:spPr>
              <a:xfrm>
                <a:off x="16860" y="5387"/>
                <a:ext cx="2064" cy="1389"/>
              </a:xfrm>
              <a:prstGeom prst="rect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常态化</a:t>
                </a:r>
                <a:endParaRPr lang="zh-CN" altLang="en-US" sz="2000">
                  <a:sym typeface="+mn-ea"/>
                </a:endParaRPr>
              </a:p>
              <a:p>
                <a:pPr lvl="0" algn="ctr">
                  <a:lnSpc>
                    <a:spcPct val="120000"/>
                  </a:lnSpc>
                  <a:buClrTx/>
                  <a:buSzTx/>
                  <a:buFont typeface="Wingdings" panose="05000000000000000000" charset="0"/>
                </a:pPr>
                <a:r>
                  <a:rPr lang="zh-CN" altLang="en-US" sz="2000">
                    <a:sym typeface="+mn-ea"/>
                  </a:rPr>
                  <a:t>疫情防控</a:t>
                </a:r>
                <a:endParaRPr lang="zh-CN" altLang="en-US" sz="2000">
                  <a:sym typeface="+mn-ea"/>
                </a:endParaRPr>
              </a:p>
            </p:txBody>
          </p:sp>
          <p:sp>
            <p:nvSpPr>
              <p:cNvPr id="87" name="右大括号 86"/>
              <p:cNvSpPr/>
              <p:nvPr/>
            </p:nvSpPr>
            <p:spPr>
              <a:xfrm flipH="1">
                <a:off x="1486" y="3225"/>
                <a:ext cx="649" cy="6506"/>
              </a:xfrm>
              <a:prstGeom prst="rightBrace">
                <a:avLst>
                  <a:gd name="adj1" fmla="val 8333"/>
                  <a:gd name="adj2" fmla="val 50394"/>
                </a:avLst>
              </a:prstGeom>
            </p:spPr>
            <p:style>
              <a:lnRef idx="1">
                <a:schemeClr val="dk1"/>
              </a:lnRef>
              <a:fillRef idx="0">
                <a:schemeClr val="dk1"/>
              </a:fillRef>
              <a:effectRef idx="0">
                <a:schemeClr val="dk1"/>
              </a:effectRef>
              <a:fontRef idx="minor">
                <a:schemeClr val="tx1"/>
              </a:fontRef>
            </p:style>
            <p:txBody>
              <a:bodyPr vertOverflow="overflow" horzOverflow="overflow" vert="horz" wrap="square" numCol="1" spcCol="0" rtlCol="0" fromWordArt="0" anchor="ctr" anchorCtr="0" forceAA="0" compatLnSpc="1">
                <a:noAutofit/>
              </a:bodyPr>
              <a:p>
                <a:pPr lvl="0" algn="ctr">
                  <a:buClrTx/>
                  <a:buSzTx/>
                  <a:buFontTx/>
                </a:pPr>
                <a:endParaRPr lang="zh-CN" altLang="en-US">
                  <a:sym typeface="+mn-ea"/>
                </a:endParaRPr>
              </a:p>
            </p:txBody>
          </p:sp>
          <p:sp>
            <p:nvSpPr>
              <p:cNvPr id="89" name="文本框 88"/>
              <p:cNvSpPr txBox="1"/>
              <p:nvPr/>
            </p:nvSpPr>
            <p:spPr>
              <a:xfrm>
                <a:off x="509" y="5982"/>
                <a:ext cx="1034" cy="1016"/>
              </a:xfrm>
              <a:prstGeom prst="rect">
                <a:avLst/>
              </a:prstGeom>
              <a:noFill/>
            </p:spPr>
            <p:txBody>
              <a:bodyPr wrap="square" rtlCol="0" anchor="t">
                <a:spAutoFit/>
              </a:bodyPr>
              <a:p>
                <a:r>
                  <a:rPr lang="zh-CN" altLang="zh-CN" b="1">
                    <a:solidFill>
                      <a:schemeClr val="tx1">
                        <a:lumMod val="95000"/>
                        <a:lumOff val="5000"/>
                      </a:schemeClr>
                    </a:solidFill>
                    <a:sym typeface="+mn-ea"/>
                  </a:rPr>
                  <a:t>五版</a:t>
                </a:r>
                <a:endParaRPr lang="zh-CN" altLang="zh-CN" b="1">
                  <a:solidFill>
                    <a:schemeClr val="tx1">
                      <a:lumMod val="95000"/>
                      <a:lumOff val="5000"/>
                    </a:schemeClr>
                  </a:solidFill>
                  <a:sym typeface="+mn-ea"/>
                </a:endParaRPr>
              </a:p>
              <a:p>
                <a:r>
                  <a:rPr lang="zh-CN" altLang="zh-CN" b="1">
                    <a:solidFill>
                      <a:schemeClr val="tx1">
                        <a:lumMod val="95000"/>
                        <a:lumOff val="5000"/>
                      </a:schemeClr>
                    </a:solidFill>
                    <a:sym typeface="+mn-ea"/>
                  </a:rPr>
                  <a:t>方案</a:t>
                </a:r>
                <a:endParaRPr lang="zh-CN" altLang="zh-CN" b="1">
                  <a:solidFill>
                    <a:schemeClr val="tx1">
                      <a:lumMod val="95000"/>
                      <a:lumOff val="5000"/>
                    </a:schemeClr>
                  </a:solidFill>
                  <a:sym typeface="+mn-ea"/>
                </a:endParaRPr>
              </a:p>
            </p:txBody>
          </p:sp>
        </p:grpSp>
        <p:sp>
          <p:nvSpPr>
            <p:cNvPr id="91" name="矩形 90"/>
            <p:cNvSpPr/>
            <p:nvPr/>
          </p:nvSpPr>
          <p:spPr>
            <a:xfrm>
              <a:off x="16781" y="7157"/>
              <a:ext cx="2064" cy="1425"/>
            </a:xfrm>
            <a:prstGeom prst="rect">
              <a:avLst/>
            </a:prstGeom>
          </p:spPr>
          <p:style>
            <a:lnRef idx="1">
              <a:schemeClr val="accent5"/>
            </a:lnRef>
            <a:fillRef idx="2">
              <a:schemeClr val="accent5"/>
            </a:fillRef>
            <a:effectRef idx="1">
              <a:schemeClr val="accent5"/>
            </a:effectRef>
            <a:fontRef idx="minor">
              <a:schemeClr val="dk1"/>
            </a:fontRef>
          </p:style>
          <p:txBody>
            <a:bodyPr vertOverflow="overflow" horzOverflow="overflow" vert="horz" wrap="square" numCol="1" spcCol="0" rtlCol="0" fromWordArt="0" anchor="ctr" anchorCtr="0" forceAA="0" compatLnSpc="1">
              <a:noAutofit/>
            </a:bodyPr>
            <a:p>
              <a:pPr lvl="0" algn="ctr">
                <a:lnSpc>
                  <a:spcPct val="120000"/>
                </a:lnSpc>
                <a:buClrTx/>
                <a:buSzTx/>
                <a:buFont typeface="Wingdings" panose="05000000000000000000" charset="0"/>
              </a:pPr>
              <a:r>
                <a:rPr lang="zh-CN" altLang="en-US" sz="2000">
                  <a:sym typeface="+mn-ea"/>
                </a:rPr>
                <a:t>精准</a:t>
              </a:r>
              <a:endParaRPr lang="zh-CN" altLang="en-US" sz="2000">
                <a:sym typeface="+mn-ea"/>
              </a:endParaRPr>
            </a:p>
            <a:p>
              <a:pPr lvl="0" algn="ctr">
                <a:lnSpc>
                  <a:spcPct val="120000"/>
                </a:lnSpc>
                <a:buClrTx/>
                <a:buSzTx/>
                <a:buFont typeface="Wingdings" panose="05000000000000000000" charset="0"/>
              </a:pPr>
              <a:r>
                <a:rPr lang="zh-CN" altLang="en-US" sz="2000">
                  <a:sym typeface="+mn-ea"/>
                </a:rPr>
                <a:t>应对处置</a:t>
              </a:r>
              <a:endParaRPr lang="zh-CN" altLang="en-US" sz="2000">
                <a:sym typeface="+mn-ea"/>
              </a:endParaRPr>
            </a:p>
          </p:txBody>
        </p:sp>
        <p:sp>
          <p:nvSpPr>
            <p:cNvPr id="92" name="文本框 91"/>
            <p:cNvSpPr txBox="1"/>
            <p:nvPr/>
          </p:nvSpPr>
          <p:spPr>
            <a:xfrm>
              <a:off x="17457" y="6160"/>
              <a:ext cx="708" cy="1016"/>
            </a:xfrm>
            <a:prstGeom prst="rect">
              <a:avLst/>
            </a:prstGeom>
            <a:noFill/>
          </p:spPr>
          <p:txBody>
            <a:bodyPr wrap="none" rtlCol="0" anchor="t">
              <a:spAutoFit/>
            </a:bodyPr>
            <a:p>
              <a:r>
                <a:rPr lang="en-US" altLang="zh-CN" sz="3600" b="1">
                  <a:solidFill>
                    <a:schemeClr val="tx1"/>
                  </a:solidFill>
                  <a:effectLst>
                    <a:outerShdw blurRad="38100" dist="19050" dir="2700000" algn="tl" rotWithShape="0">
                      <a:schemeClr val="dk1">
                        <a:alpha val="40000"/>
                      </a:schemeClr>
                    </a:outerShdw>
                  </a:effectLst>
                  <a:sym typeface="+mn-ea"/>
                </a:rPr>
                <a:t>+</a:t>
              </a:r>
              <a:endParaRPr lang="en-US" altLang="zh-CN" sz="3600" b="1"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sym typeface="+mn-ea"/>
              </a:endParaRPr>
            </a:p>
          </p:txBody>
        </p:sp>
      </p:grp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灯片编号占位符 2"/>
          <p:cNvSpPr>
            <a:spLocks noGrp="1"/>
          </p:cNvSpPr>
          <p:nvPr>
            <p:ph type="sldNum" sz="quarter" idx="12"/>
          </p:nvPr>
        </p:nvSpPr>
        <p:spPr>
          <a:xfrm>
            <a:off x="8877600" y="6314400"/>
            <a:ext cx="2700000" cy="316800"/>
          </a:xfrm>
        </p:spPr>
        <p:txBody>
          <a:bodyPr/>
          <a:lstStyle/>
          <a:p>
            <a:fld id="{2F71AD27-DBA8-4409-B030-03BF5E8CF15A}" type="slidenum">
              <a:rPr lang="zh-CN" altLang="en-US" smtClean="0"/>
            </a:fld>
            <a:endParaRPr lang="zh-CN" altLang="en-US"/>
          </a:p>
        </p:txBody>
      </p:sp>
      <p:sp>
        <p:nvSpPr>
          <p:cNvPr id="5" name="文本框 4"/>
          <p:cNvSpPr txBox="1"/>
          <p:nvPr/>
        </p:nvSpPr>
        <p:spPr>
          <a:xfrm>
            <a:off x="3886200" y="142240"/>
            <a:ext cx="6062980" cy="52197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p>
            <a:pPr indent="0">
              <a:buFont typeface="Wingdings" panose="05000000000000000000" charset="0"/>
              <a:buNone/>
            </a:pPr>
            <a:r>
              <a:rPr lang="zh-CN" altLang="x-none" sz="2800" b="1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  <a:sym typeface="+mn-ea"/>
              </a:rPr>
              <a:t>制修订的主要原则和考虑依据</a:t>
            </a:r>
            <a:endParaRPr lang="zh-CN" altLang="x-none" sz="2800" dirty="0">
              <a:solidFill>
                <a:srgbClr val="124062"/>
              </a:solidFill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cxnSp>
        <p:nvCxnSpPr>
          <p:cNvPr id="162" name="直接连接符 161"/>
          <p:cNvCxnSpPr/>
          <p:nvPr/>
        </p:nvCxnSpPr>
        <p:spPr>
          <a:xfrm>
            <a:off x="12700" y="663917"/>
            <a:ext cx="12192000" cy="0"/>
          </a:xfrm>
          <a:prstGeom prst="line">
            <a:avLst/>
          </a:prstGeom>
          <a:ln w="38100">
            <a:solidFill>
              <a:srgbClr val="0033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4" name="文本框 163"/>
          <p:cNvSpPr txBox="1"/>
          <p:nvPr/>
        </p:nvSpPr>
        <p:spPr>
          <a:xfrm>
            <a:off x="949960" y="926465"/>
            <a:ext cx="10907395" cy="5515610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algn="l" fontAlgn="auto">
              <a:lnSpc>
                <a:spcPct val="100000"/>
              </a:lnSpc>
              <a:buClrTx/>
              <a:buSzTx/>
              <a:buFont typeface="Wingdings" panose="05000000000000000000" charset="0"/>
              <a:buNone/>
            </a:pP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---</a:t>
            </a: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四个</a:t>
            </a: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“结合”</a:t>
            </a: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---</a:t>
            </a:r>
            <a:endParaRPr lang="en-US" altLang="zh-CN" sz="2500" b="1" dirty="0"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与国际国内的疫情形势和病毒流行特点相结合</a:t>
            </a:r>
            <a:endParaRPr lang="zh-CN" altLang="x-none" sz="24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奥密克戎变异株成为境外输入主要病毒株（变异株占比达99.5%）</a:t>
            </a:r>
            <a:endParaRPr lang="zh-CN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传播能力更强、传播速度更快、传播隐匿性更强</a:t>
            </a:r>
            <a:endParaRPr lang="zh-CN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与全国整体防控策略和当地防疫政策相结合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“外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防输入，内防反弹”总策略和“动态清零”总方针</a:t>
            </a:r>
            <a:endParaRPr lang="zh-CN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altLang="en-US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结合本地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疫情形势、地方规定，完善细化</a:t>
            </a: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en-US" altLang="zh-CN" sz="2000" b="1"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+</a:t>
            </a: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精准实施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与学校管理和师生员工的人群特点相结合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不同的生活学习环境、学习模式、管理侧重点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  <a:sym typeface="+mn-ea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大学的流动性，中小学校的聚集性，托幼机构的特殊性</a:t>
            </a:r>
            <a:endParaRPr lang="zh-CN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常态化的“防”措施与监测预警、应急处置的“控”“治”相结合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把好三道门（家门、校门和出门）、管好三类人（学生、教职员工、家属）</a:t>
            </a:r>
            <a:endParaRPr lang="zh-CN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症状监测 </a:t>
            </a:r>
            <a:r>
              <a:rPr lang="zh-CN" sz="2000" b="1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+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主动筛查 </a:t>
            </a:r>
            <a:r>
              <a:rPr lang="zh-CN" sz="2000" b="1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+</a:t>
            </a:r>
            <a:r>
              <a:rPr lang="en-US" alt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 b="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快速有效应对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 b="1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+</a:t>
            </a: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altLang="en-US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疫苗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 b="1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+</a:t>
            </a: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altLang="en-US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救治</a:t>
            </a:r>
            <a:endParaRPr lang="zh-CN" altLang="en-US" sz="2000" b="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  <a:sym typeface="+mn-ea"/>
            </a:endParaRPr>
          </a:p>
        </p:txBody>
      </p:sp>
    </p:spTree>
    <p:custDataLst>
      <p:tags r:id="rId1"/>
    </p:custData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灯片编号占位符 2"/>
          <p:cNvSpPr>
            <a:spLocks noGrp="1"/>
          </p:cNvSpPr>
          <p:nvPr>
            <p:ph type="sldNum" sz="quarter" idx="12"/>
          </p:nvPr>
        </p:nvSpPr>
        <p:spPr>
          <a:xfrm>
            <a:off x="8877600" y="6314400"/>
            <a:ext cx="2700000" cy="316800"/>
          </a:xfrm>
        </p:spPr>
        <p:txBody>
          <a:bodyPr/>
          <a:lstStyle/>
          <a:p>
            <a:fld id="{2F71AD27-DBA8-4409-B030-03BF5E8CF15A}" type="slidenum">
              <a:rPr lang="zh-CN" altLang="en-US" smtClean="0"/>
            </a:fld>
            <a:endParaRPr lang="zh-CN" altLang="en-US"/>
          </a:p>
        </p:txBody>
      </p:sp>
      <p:sp>
        <p:nvSpPr>
          <p:cNvPr id="5" name="文本框 4"/>
          <p:cNvSpPr txBox="1"/>
          <p:nvPr/>
        </p:nvSpPr>
        <p:spPr>
          <a:xfrm>
            <a:off x="4232275" y="142240"/>
            <a:ext cx="6062980" cy="52197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p>
            <a:pPr indent="0">
              <a:buFont typeface="Wingdings" panose="05000000000000000000" charset="0"/>
              <a:buNone/>
            </a:pPr>
            <a:r>
              <a:rPr lang="zh-CN" altLang="x-none" sz="2800" b="1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  <a:sym typeface="+mn-ea"/>
              </a:rPr>
              <a:t>校园疫情防控的关键环节</a:t>
            </a:r>
            <a:endParaRPr lang="zh-CN" altLang="x-none" sz="2800" dirty="0">
              <a:solidFill>
                <a:srgbClr val="124062"/>
              </a:solidFill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cxnSp>
        <p:nvCxnSpPr>
          <p:cNvPr id="162" name="直接连接符 161"/>
          <p:cNvCxnSpPr/>
          <p:nvPr/>
        </p:nvCxnSpPr>
        <p:spPr>
          <a:xfrm>
            <a:off x="12700" y="663917"/>
            <a:ext cx="12192000" cy="0"/>
          </a:xfrm>
          <a:prstGeom prst="line">
            <a:avLst/>
          </a:prstGeom>
          <a:ln w="38100">
            <a:solidFill>
              <a:srgbClr val="0033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4" name="文本框 163"/>
          <p:cNvSpPr txBox="1"/>
          <p:nvPr/>
        </p:nvSpPr>
        <p:spPr>
          <a:xfrm>
            <a:off x="795020" y="866775"/>
            <a:ext cx="11163935" cy="5700395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algn="l" fontAlgn="auto">
              <a:lnSpc>
                <a:spcPct val="100000"/>
              </a:lnSpc>
              <a:buClrTx/>
              <a:buSzTx/>
              <a:buFont typeface="Wingdings" panose="05000000000000000000" charset="0"/>
            </a:pP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---</a:t>
            </a:r>
            <a:r>
              <a:rPr lang="zh-CN" altLang="x-none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四个</a:t>
            </a:r>
            <a:r>
              <a:rPr lang="zh-CN" altLang="x-none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“不能松”</a:t>
            </a: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---</a:t>
            </a:r>
            <a:endParaRPr lang="zh-CN" altLang="x-none" sz="2500" b="1" dirty="0"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关键一：落实</a:t>
            </a: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  <a:sym typeface="+mn-ea"/>
              </a:rPr>
              <a:t>“</a:t>
            </a: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四方</a:t>
            </a: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  <a:sym typeface="+mn-ea"/>
              </a:rPr>
              <a:t>”</a:t>
            </a: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责任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18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辖区党委和政府——属地责任，政治意识、高度重视、警惕麻痹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行  业  部  门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——主管责任，组织指导、督导检查、风险排查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  <a:sym typeface="+mn-ea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学校和托幼机构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——主体责任，落实落细、严防输入、遏制蔓延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  <a:sym typeface="+mn-ea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师  生  员  工——自我管理责任，树立意识、遵守规定、及时上报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关键二：发挥“联防联控”作用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18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教育、卫生健康、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属地医疗机构、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疾控机构、公安、社区等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  <a:sym typeface="+mn-ea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家校协同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关键三：落实“四早”措施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18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早发现：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健康监测、核酸检测、晨午检、因病缺勤缺课追踪登记、主动监测筛查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早报告：师生员工出现症状及时报告，学校出现病例和无症状感染者等及时上报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早隔离、早治疗：迅速完成常态化和应急机制转换，尽早切断传播途径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关键四：具备应对疫情的能力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18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人、物、环境“零风险”；</a:t>
            </a: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“</a:t>
            </a:r>
            <a:r>
              <a:rPr lang="zh-CN" altLang="en-US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多病同防</a:t>
            </a: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”</a:t>
            </a:r>
            <a:r>
              <a:rPr lang="zh-CN" altLang="en-US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；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三个门；三类人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0" algn="l" fontAlgn="auto">
              <a:lnSpc>
                <a:spcPct val="10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物资和人员储备；隔离转运、流调封控、健康监测、信息发布、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服务保障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、舆情监测等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</p:txBody>
      </p:sp>
    </p:spTree>
    <p:custDataLst>
      <p:tags r:id="rId1"/>
    </p:custData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灯片编号占位符 2"/>
          <p:cNvSpPr>
            <a:spLocks noGrp="1"/>
          </p:cNvSpPr>
          <p:nvPr>
            <p:ph type="sldNum" sz="quarter" idx="12"/>
          </p:nvPr>
        </p:nvSpPr>
        <p:spPr>
          <a:xfrm>
            <a:off x="8877600" y="6314400"/>
            <a:ext cx="2700000" cy="316800"/>
          </a:xfrm>
        </p:spPr>
        <p:txBody>
          <a:bodyPr/>
          <a:lstStyle/>
          <a:p>
            <a:fld id="{2F71AD27-DBA8-4409-B030-03BF5E8CF15A}" type="slidenum">
              <a:rPr lang="zh-CN" altLang="en-US" smtClean="0"/>
            </a:fld>
            <a:endParaRPr lang="zh-CN" altLang="en-US"/>
          </a:p>
        </p:txBody>
      </p:sp>
      <p:sp>
        <p:nvSpPr>
          <p:cNvPr id="5" name="文本框 4"/>
          <p:cNvSpPr txBox="1"/>
          <p:nvPr/>
        </p:nvSpPr>
        <p:spPr>
          <a:xfrm>
            <a:off x="3374390" y="142240"/>
            <a:ext cx="6920865" cy="521970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p>
            <a:pPr indent="0">
              <a:buFont typeface="Wingdings" panose="05000000000000000000" charset="0"/>
              <a:buNone/>
            </a:pPr>
            <a:r>
              <a:rPr lang="zh-CN" altLang="x-none" sz="2800" b="1" dirty="0">
                <a:solidFill>
                  <a:srgbClr val="124062"/>
                </a:solidFill>
                <a:latin typeface="微软雅黑" panose="020B0503020204020204" charset="-122"/>
                <a:ea typeface="微软雅黑" panose="020B0503020204020204" charset="-122"/>
                <a:sym typeface="+mn-ea"/>
              </a:rPr>
              <a:t>校园疫情防控需要重点强化的方面</a:t>
            </a:r>
            <a:endParaRPr lang="x-none" altLang="zh-CN" sz="2800" dirty="0">
              <a:solidFill>
                <a:srgbClr val="124062"/>
              </a:solidFill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  <p:cxnSp>
        <p:nvCxnSpPr>
          <p:cNvPr id="162" name="直接连接符 161"/>
          <p:cNvCxnSpPr/>
          <p:nvPr/>
        </p:nvCxnSpPr>
        <p:spPr>
          <a:xfrm>
            <a:off x="12700" y="684237"/>
            <a:ext cx="12192000" cy="0"/>
          </a:xfrm>
          <a:prstGeom prst="line">
            <a:avLst/>
          </a:prstGeom>
          <a:ln w="38100">
            <a:solidFill>
              <a:srgbClr val="00339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4" name="文本框 163"/>
          <p:cNvSpPr txBox="1"/>
          <p:nvPr/>
        </p:nvSpPr>
        <p:spPr>
          <a:xfrm>
            <a:off x="889635" y="971550"/>
            <a:ext cx="10826115" cy="5615305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algn="l" fontAlgn="auto">
              <a:lnSpc>
                <a:spcPct val="100000"/>
              </a:lnSpc>
              <a:buClrTx/>
              <a:buSzTx/>
              <a:buFont typeface="Wingdings" panose="05000000000000000000" charset="0"/>
            </a:pPr>
            <a:r>
              <a:rPr lang="en-US" altLang="zh-CN" sz="2500" b="1" dirty="0"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</a:rPr>
              <a:t>---“5个重点强化的工作”---</a:t>
            </a:r>
            <a:endParaRPr lang="en-US" altLang="zh-CN" sz="2500" b="1" dirty="0"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动态完善防控方案和应急预案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及时做好学校所在辖区和全国其他地区疫情监测和风险研判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动态调整防控方案和应急预案，细化完善防控措施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“一地一策、一校一策”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  <a:sym typeface="+mn-ea"/>
              </a:rPr>
              <a:t>做到各环节的无缝对接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4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对内：校内疫情防控各环节责任到人，无遗漏、无盲区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对外：完善与疾控机构、属地医疗机构、公安部门等的对接协调，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“点对点”“人对人”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  <a:sym typeface="+mn-ea"/>
              </a:rPr>
              <a:t>开展多场景、多层次的应急演练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4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开学前后要定期组织开展多场景、针对性的应急演练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及时整改、调整演练过程中发现的问题和薄弱环节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提高应急预案的针对性、实用性、可操作性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3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提高各环节防控骨干的即时反应能力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</p:txBody>
      </p:sp>
    </p:spTree>
    <p:custDataLst>
      <p:tags r:id="rId1"/>
    </p:custData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灯片编号占位符 2"/>
          <p:cNvSpPr>
            <a:spLocks noGrp="1"/>
          </p:cNvSpPr>
          <p:nvPr>
            <p:ph type="sldNum" sz="quarter" idx="12"/>
          </p:nvPr>
        </p:nvSpPr>
        <p:spPr>
          <a:xfrm>
            <a:off x="8877600" y="6314400"/>
            <a:ext cx="2700000" cy="316800"/>
          </a:xfrm>
        </p:spPr>
        <p:txBody>
          <a:bodyPr/>
          <a:lstStyle/>
          <a:p>
            <a:fld id="{2F71AD27-DBA8-4409-B030-03BF5E8CF15A}" type="slidenum">
              <a:rPr lang="zh-CN" altLang="en-US" smtClean="0"/>
            </a:fld>
            <a:endParaRPr lang="zh-CN" altLang="en-US"/>
          </a:p>
        </p:txBody>
      </p:sp>
      <p:sp>
        <p:nvSpPr>
          <p:cNvPr id="164" name="文本框 163"/>
          <p:cNvSpPr txBox="1"/>
          <p:nvPr/>
        </p:nvSpPr>
        <p:spPr>
          <a:xfrm>
            <a:off x="919480" y="932180"/>
            <a:ext cx="10973435" cy="3571240"/>
          </a:xfrm>
          <a:prstGeom prst="rect">
            <a:avLst/>
          </a:prstGeom>
          <a:noFill/>
          <a:ln w="9525">
            <a:noFill/>
          </a:ln>
        </p:spPr>
        <p:txBody>
          <a:bodyPr wrap="square">
            <a:spAutoFit/>
          </a:bodyPr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  <a:sym typeface="+mn-ea"/>
              </a:rPr>
              <a:t>做好充足防疫储备和卫生保障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  <a:p>
            <a:pPr marL="342900" algn="l" fontAlgn="auto">
              <a:lnSpc>
                <a:spcPct val="16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4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防疫物资储备，充足的临时留观室，人员设施配备齐全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6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  <a:sym typeface="+mn-ea"/>
              </a:rPr>
              <a:t> 加强：信息沟通、防疫提醒、物资供给、医疗保障、心理疏导等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indent="-342900" algn="l" fontAlgn="auto">
              <a:lnSpc>
                <a:spcPct val="130000"/>
              </a:lnSpc>
              <a:buClrTx/>
              <a:buSzTx/>
              <a:buFont typeface="Wingdings" panose="05000000000000000000" charset="0"/>
              <a:buChar char="p"/>
            </a:pPr>
            <a:r>
              <a:rPr lang="zh-CN" altLang="x-none" sz="2300" dirty="0">
                <a:solidFill>
                  <a:schemeClr val="tx2">
                    <a:lumMod val="75000"/>
                    <a:lumOff val="25000"/>
                  </a:schemeClr>
                </a:solidFill>
                <a:effectLst/>
                <a:latin typeface="微软雅黑" panose="020B0503020204020204" charset="-122"/>
                <a:ea typeface="微软雅黑" panose="020B0503020204020204" charset="-122"/>
              </a:rPr>
              <a:t>做好经常性检查和风险排查</a:t>
            </a:r>
            <a:endParaRPr lang="zh-CN" altLang="x-none" sz="2300" dirty="0">
              <a:solidFill>
                <a:schemeClr val="tx2">
                  <a:lumMod val="75000"/>
                  <a:lumOff val="25000"/>
                </a:schemeClr>
              </a:solidFill>
              <a:effectLst/>
              <a:latin typeface="微软雅黑" panose="020B0503020204020204" charset="-122"/>
              <a:ea typeface="微软雅黑" panose="020B0503020204020204" charset="-122"/>
            </a:endParaRPr>
          </a:p>
          <a:p>
            <a:pPr marL="342900" algn="l" fontAlgn="auto">
              <a:lnSpc>
                <a:spcPct val="16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en-US" alt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</a:t>
            </a: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加大校园疫情防控督导检查力度，及时整改问题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6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定期开展校园风险排查，补齐短板漏洞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  <a:p>
            <a:pPr marL="342900" algn="l" fontAlgn="auto">
              <a:lnSpc>
                <a:spcPct val="160000"/>
              </a:lnSpc>
              <a:buClrTx/>
              <a:buSzTx/>
              <a:buFont typeface="Arial" panose="020B0604020202020204" pitchFamily="34" charset="0"/>
              <a:buChar char="•"/>
            </a:pPr>
            <a:r>
              <a:rPr lang="zh-CN" sz="2000">
                <a:latin typeface="宋体" panose="02010600030101010101" pitchFamily="2" charset="-122"/>
                <a:ea typeface="宋体" panose="02010600030101010101" pitchFamily="2" charset="-122"/>
                <a:cs typeface="宋体" panose="02010600030101010101" pitchFamily="2" charset="-122"/>
              </a:rPr>
              <a:t> 最大程度降低校园聚集性疫情发生风险</a:t>
            </a:r>
            <a:endParaRPr lang="zh-CN" sz="2000">
              <a:latin typeface="宋体" panose="02010600030101010101" pitchFamily="2" charset="-122"/>
              <a:ea typeface="宋体" panose="02010600030101010101" pitchFamily="2" charset="-122"/>
              <a:cs typeface="宋体" panose="02010600030101010101" pitchFamily="2" charset="-122"/>
            </a:endParaRPr>
          </a:p>
        </p:txBody>
      </p:sp>
    </p:spTree>
    <p:custDataLst>
      <p:tags r:id="rId1"/>
    </p:custData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/>
      <p:sp>
        <p:nvSpPr>
          <p:cNvPr id="3" name="文本框 2"/>
          <p:cNvSpPr txBox="1"/>
          <p:nvPr/>
        </p:nvSpPr>
        <p:spPr>
          <a:xfrm>
            <a:off x="4789805" y="2756535"/>
            <a:ext cx="2922270" cy="1014730"/>
          </a:xfrm>
          <a:prstGeom prst="rect">
            <a:avLst/>
          </a:prstGeom>
          <a:noFill/>
        </p:spPr>
        <p:txBody>
          <a:bodyPr wrap="none" rtlCol="0" anchor="t">
            <a:spAutoFit/>
          </a:bodyPr>
          <a:p>
            <a:r>
              <a:rPr lang="zh-CN" altLang="x-none" sz="6000" b="1" dirty="0">
                <a:solidFill>
                  <a:schemeClr val="tx2">
                    <a:lumMod val="75000"/>
                    <a:lumOff val="25000"/>
                  </a:schemeClr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谢</a:t>
            </a:r>
            <a:r>
              <a:rPr lang="en-US" altLang="zh-CN" sz="6000" b="1" dirty="0">
                <a:solidFill>
                  <a:schemeClr val="tx2">
                    <a:lumMod val="75000"/>
                    <a:lumOff val="25000"/>
                  </a:schemeClr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  </a:t>
            </a:r>
            <a:r>
              <a:rPr lang="zh-CN" altLang="x-none" sz="6000" b="1" dirty="0">
                <a:solidFill>
                  <a:schemeClr val="tx2">
                    <a:lumMod val="75000"/>
                    <a:lumOff val="25000"/>
                  </a:schemeClr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  <a:latin typeface="微软雅黑" panose="020B0503020204020204" charset="-122"/>
                <a:ea typeface="微软雅黑" panose="020B0503020204020204" charset="-122"/>
                <a:sym typeface="+mn-ea"/>
              </a:rPr>
              <a:t>谢！</a:t>
            </a:r>
            <a:endParaRPr lang="zh-CN" altLang="x-none" sz="6000" b="1" dirty="0">
              <a:solidFill>
                <a:schemeClr val="tx2">
                  <a:lumMod val="75000"/>
                  <a:lumOff val="25000"/>
                </a:schemeClr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  <a:latin typeface="微软雅黑" panose="020B0503020204020204" charset="-122"/>
              <a:ea typeface="微软雅黑" panose="020B0503020204020204" charset="-122"/>
              <a:sym typeface="+mn-ea"/>
            </a:endParaRPr>
          </a:p>
        </p:txBody>
      </p:sp>
    </p:spTree>
  </p:cSld>
  <p:clrMapOvr>
    <a:masterClrMapping/>
  </p:clrMapOvr>
</p:sld>
</file>

<file path=ppt/tags/tag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</p:tagLst>
</file>

<file path=ppt/tags/tag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</p:tagLst>
</file>

<file path=ppt/tags/tag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</p:tagLst>
</file>

<file path=ppt/tags/tag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</p:tagLst>
</file>

<file path=ppt/tags/tag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**"/>
  <p:tag name="KSO_WM_UNIT_LAYERLEVEL" val="1"/>
  <p:tag name="KSO_WM_TAG_VERSION" val="1.0"/>
  <p:tag name="KSO_WM_BEAUTIFY_FLAG" val="#wm#"/>
</p:tagLst>
</file>

<file path=ppt/tags/tag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1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2**"/>
  <p:tag name="KSO_WM_UNIT_LAYERLEVEL" val="1"/>
  <p:tag name="KSO_WM_TAG_VERSION" val="1.0"/>
  <p:tag name="KSO_WM_BEAUTIFY_FLAG" val="#wm#"/>
</p:tagLst>
</file>

<file path=ppt/tags/tag1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1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1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1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1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3**"/>
  <p:tag name="KSO_WM_UNIT_LAYERLEVEL" val="1"/>
  <p:tag name="KSO_WM_TAG_VERSION" val="1.0"/>
  <p:tag name="KSO_WM_BEAUTIFY_FLAG" val="#wm#"/>
</p:tagLst>
</file>

<file path=ppt/tags/tag1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1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1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1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2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2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4**"/>
  <p:tag name="KSO_WM_UNIT_LAYERLEVEL" val="1"/>
  <p:tag name="KSO_WM_TAG_VERSION" val="1.0"/>
  <p:tag name="KSO_WM_BEAUTIFY_FLAG" val="#wm#"/>
</p:tagLst>
</file>

<file path=ppt/tags/tag2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2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5**"/>
  <p:tag name="KSO_WM_UNIT_LAYERLEVEL" val="1"/>
  <p:tag name="KSO_WM_TAG_VERSION" val="1.0"/>
  <p:tag name="KSO_WM_BEAUTIFY_FLAG" val="#wm#"/>
</p:tagLst>
</file>

<file path=ppt/tags/tag3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3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3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3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6**"/>
  <p:tag name="KSO_WM_UNIT_LAYERLEVEL" val="1"/>
  <p:tag name="KSO_WM_TAG_VERSION" val="1.0"/>
  <p:tag name="KSO_WM_BEAUTIFY_FLAG" val="#wm#"/>
</p:tagLst>
</file>

<file path=ppt/tags/tag3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3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3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7**"/>
  <p:tag name="KSO_WM_UNIT_LAYERLEVEL" val="1"/>
  <p:tag name="KSO_WM_TAG_VERSION" val="1.0"/>
  <p:tag name="KSO_WM_BEAUTIFY_FLAG" val="#wm#"/>
</p:tagLst>
</file>

<file path=ppt/tags/tag3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3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3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4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4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4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8**"/>
  <p:tag name="KSO_WM_UNIT_LAYERLEVEL" val="1"/>
  <p:tag name="KSO_WM_TAG_VERSION" val="1.0"/>
  <p:tag name="KSO_WM_BEAUTIFY_FLAG" val="#wm#"/>
</p:tagLst>
</file>

<file path=ppt/tags/tag4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4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4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4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4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9**"/>
  <p:tag name="KSO_WM_UNIT_LAYERLEVEL" val="1"/>
  <p:tag name="KSO_WM_TAG_VERSION" val="1.0"/>
  <p:tag name="KSO_WM_BEAUTIFY_FLAG" val="#wm#"/>
</p:tagLst>
</file>

<file path=ppt/tags/tag4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4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5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5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0**"/>
  <p:tag name="KSO_WM_UNIT_LAYERLEVEL" val="1"/>
  <p:tag name="KSO_WM_TAG_VERSION" val="1.0"/>
  <p:tag name="KSO_WM_BEAUTIFY_FLAG" val="#wm#"/>
</p:tagLst>
</file>

<file path=ppt/tags/tag52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53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54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55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56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11**"/>
  <p:tag name="KSO_WM_UNIT_LAYERLEVEL" val="1"/>
  <p:tag name="KSO_WM_TAG_VERSION" val="1.0"/>
  <p:tag name="KSO_WM_BEAUTIFY_FLAG" val="#wm#"/>
</p:tagLst>
</file>

<file path=ppt/tags/tag57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  <p:tag name="KSO_WM_TEMPLATE_CATEGORY" val="custom"/>
  <p:tag name="KSO_WM_TEMPLATE_INDEX" val="20205081"/>
</p:tagLst>
</file>

<file path=ppt/tags/tag58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  <p:tag name="KSO_WM_TEMPLATE_CATEGORY" val="custom"/>
  <p:tag name="KSO_WM_TEMPLATE_INDEX" val="20205081"/>
</p:tagLst>
</file>

<file path=ppt/tags/tag59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60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61.xml><?xml version="1.0" encoding="utf-8"?>
<p:tagLst xmlns:p="http://schemas.openxmlformats.org/presentationml/2006/main">
  <p:tag name="KSO_WM_UNIT_HIGHLIGHT" val="0"/>
  <p:tag name="KSO_WM_UNIT_COMPATIBLE" val="0"/>
  <p:tag name="KSO_WM_UNIT_DIAGRAM_ISNUMVISUAL" val="0"/>
  <p:tag name="KSO_WM_UNIT_DIAGRAM_ISREFERUNIT" val="0"/>
  <p:tag name="KSO_WM_UNIT_ID" val="_0**"/>
  <p:tag name="KSO_WM_UNIT_LAYERLEVEL" val="1"/>
  <p:tag name="KSO_WM_TAG_VERSION" val="1.0"/>
  <p:tag name="KSO_WM_BEAUTIFY_FLAG" val="#wm#"/>
</p:tagLst>
</file>

<file path=ppt/tags/tag62.xml><?xml version="1.0" encoding="utf-8"?>
<p:tagLst xmlns:p="http://schemas.openxmlformats.org/presentationml/2006/main">
  <p:tag name="KSO_WM_TEMPLATE_THUMBS_INDEX" val="1、4、7、12、13、14、15、16、17、18、20、24、25、28、33、36、40、43、44"/>
  <p:tag name="KSO_WM_TEMPLATE_SUBCATEGORY" val="19"/>
  <p:tag name="KSO_WM_TAG_VERSION" val="1.0"/>
  <p:tag name="KSO_WM_BEAUTIFY_FLAG" val="#wm#"/>
  <p:tag name="KSO_WM_TEMPLATE_CATEGORY" val="custom"/>
  <p:tag name="KSO_WM_TEMPLATE_INDEX" val="20205081"/>
  <p:tag name="KSO_WM_TEMPLATE_MASTER_TYPE" val="0"/>
  <p:tag name="KSO_WM_TEMPLATE_COLOR_TYPE" val="1"/>
  <p:tag name="KSO_WM_UNIT_SHOW_EDIT_AREA_INDICATION" val="1"/>
</p:tagLst>
</file>

<file path=ppt/tags/tag63.xml><?xml version="1.0" encoding="utf-8"?>
<p:tagLst xmlns:p="http://schemas.openxmlformats.org/presentationml/2006/main">
  <p:tag name="KSO_WM_UNIT_ISCONTENTSTITLE" val="0"/>
  <p:tag name="KSO_WM_UNIT_ISNUMDGMTITLE" val="0"/>
  <p:tag name="KSO_WM_UNIT_PRESET_TEXT" val="空白演示"/>
  <p:tag name="KSO_WM_UNIT_NOCLEAR" val="0"/>
  <p:tag name="KSO_WM_UNIT_SHOW_EDIT_AREA_INDICATION" val="1"/>
  <p:tag name="KSO_WM_UNIT_VALUE" val="28"/>
  <p:tag name="KSO_WM_UNIT_HIGHLIGHT" val="0"/>
  <p:tag name="KSO_WM_UNIT_COMPATIBLE" val="0"/>
  <p:tag name="KSO_WM_UNIT_DIAGRAM_ISNUMVISUAL" val="0"/>
  <p:tag name="KSO_WM_UNIT_DIAGRAM_ISREFERUNIT" val="0"/>
  <p:tag name="KSO_WM_UNIT_TYPE" val="a"/>
  <p:tag name="KSO_WM_UNIT_INDEX" val="1"/>
  <p:tag name="KSO_WM_UNIT_ID" val="custom20205081_1*a*1"/>
  <p:tag name="KSO_WM_TEMPLATE_CATEGORY" val="custom"/>
  <p:tag name="KSO_WM_TEMPLATE_INDEX" val="20205081"/>
  <p:tag name="KSO_WM_UNIT_LAYERLEVEL" val="1"/>
  <p:tag name="KSO_WM_TAG_VERSION" val="1.0"/>
  <p:tag name="KSO_WM_BEAUTIFY_FLAG" val="#wm#"/>
</p:tagLst>
</file>

<file path=ppt/tags/tag64.xml><?xml version="1.0" encoding="utf-8"?>
<p:tagLst xmlns:p="http://schemas.openxmlformats.org/presentationml/2006/main">
  <p:tag name="KSO_WM_UNIT_ISCONTENTSTITLE" val="0"/>
  <p:tag name="KSO_WM_UNIT_ISNUMDGMTITLE" val="0"/>
  <p:tag name="KSO_WM_UNIT_PRESET_TEXT" val="单击输入您的封面副标题"/>
  <p:tag name="KSO_WM_UNIT_NOCLEAR" val="0"/>
  <p:tag name="KSO_WM_UNIT_SHOW_EDIT_AREA_INDICATION" val="1"/>
  <p:tag name="KSO_WM_UNIT_VALUE" val="111"/>
  <p:tag name="KSO_WM_UNIT_HIGHLIGHT" val="0"/>
  <p:tag name="KSO_WM_UNIT_COMPATIBLE" val="0"/>
  <p:tag name="KSO_WM_UNIT_DIAGRAM_ISNUMVISUAL" val="0"/>
  <p:tag name="KSO_WM_UNIT_DIAGRAM_ISREFERUNIT" val="0"/>
  <p:tag name="KSO_WM_UNIT_TYPE" val="b"/>
  <p:tag name="KSO_WM_UNIT_INDEX" val="1"/>
  <p:tag name="KSO_WM_UNIT_ID" val="custom20205081_1*b*1"/>
  <p:tag name="KSO_WM_TEMPLATE_CATEGORY" val="custom"/>
  <p:tag name="KSO_WM_TEMPLATE_INDEX" val="20205081"/>
  <p:tag name="KSO_WM_UNIT_LAYERLEVEL" val="1"/>
  <p:tag name="KSO_WM_TAG_VERSION" val="1.0"/>
  <p:tag name="KSO_WM_BEAUTIFY_FLAG" val="#wm#"/>
</p:tagLst>
</file>

<file path=ppt/tags/tag65.xml><?xml version="1.0" encoding="utf-8"?>
<p:tagLst xmlns:p="http://schemas.openxmlformats.org/presentationml/2006/main">
  <p:tag name="KSO_WM_SLIDE_ID" val="custom20205081_1"/>
  <p:tag name="KSO_WM_TEMPLATE_SUBCATEGORY" val="19"/>
  <p:tag name="KSO_WM_TEMPLATE_MASTER_TYPE" val="0"/>
  <p:tag name="KSO_WM_TEMPLATE_COLOR_TYPE" val="1"/>
  <p:tag name="KSO_WM_SLIDE_TYPE" val="title"/>
  <p:tag name="KSO_WM_SLIDE_SUBTYPE" val="defaultBlank"/>
  <p:tag name="KSO_WM_SLIDE_ITEM_CNT" val="0"/>
  <p:tag name="KSO_WM_SLIDE_INDEX" val="1"/>
  <p:tag name="KSO_WM_TAG_VERSION" val="1.0"/>
  <p:tag name="KSO_WM_BEAUTIFY_FLAG" val="#wm#"/>
  <p:tag name="KSO_WM_TEMPLATE_CATEGORY" val="custom"/>
  <p:tag name="KSO_WM_TEMPLATE_INDEX" val="20205081"/>
  <p:tag name="KSO_WM_SLIDE_LAYOUT" val="a_b"/>
  <p:tag name="KSO_WM_SLIDE_LAYOUT_CNT" val="1_1"/>
  <p:tag name="KSO_WM_UNIT_SHOW_EDIT_AREA_INDICATION" val="1"/>
  <p:tag name="KSO_WM_TEMPLATE_THUMBS_INDEX" val="1、4、7、12、13、14、15、16、17、18、20、24、25、28、33、36、40、43、44"/>
</p:tagLst>
</file>

<file path=ppt/tags/tag66.xml><?xml version="1.0" encoding="utf-8"?>
<p:tagLst xmlns:p="http://schemas.openxmlformats.org/presentationml/2006/main">
  <p:tag name="ISLIDE.THEME" val="https://www.islide.cc;"/>
  <p:tag name="ISLIDE.VECTOR" val="#222604;#379269;"/>
  <p:tag name="ISLIDE.ICON" val="#401001;#407501;#67970;#39997;#87776;#368956;#135737;#95250;"/>
</p:tagLst>
</file>

<file path=ppt/tags/tag67.xml><?xml version="1.0" encoding="utf-8"?>
<p:tagLst xmlns:p="http://schemas.openxmlformats.org/presentationml/2006/main">
  <p:tag name="ISLIDE.THEME" val="https://www.islide.cc;"/>
  <p:tag name="ISLIDE.VECTOR" val="#222604;#379269;"/>
  <p:tag name="ISLIDE.ICON" val="#401001;#407501;#67970;#39997;#87776;#368956;#135737;#95250;"/>
</p:tagLst>
</file>

<file path=ppt/tags/tag68.xml><?xml version="1.0" encoding="utf-8"?>
<p:tagLst xmlns:p="http://schemas.openxmlformats.org/presentationml/2006/main">
  <p:tag name="ISLIDE.THEME" val="https://www.islide.cc;"/>
  <p:tag name="ISLIDE.VECTOR" val="#222604;#379269;"/>
  <p:tag name="ISLIDE.ICON" val="#401001;#407501;#67970;#39997;#87776;#368956;#135737;#95250;"/>
</p:tagLst>
</file>

<file path=ppt/tags/tag69.xml><?xml version="1.0" encoding="utf-8"?>
<p:tagLst xmlns:p="http://schemas.openxmlformats.org/presentationml/2006/main">
  <p:tag name="ISLIDE.THEME" val="https://www.islide.cc;"/>
  <p:tag name="ISLIDE.VECTOR" val="#222604;#379269;"/>
  <p:tag name="ISLIDE.ICON" val="#401001;#407501;#67970;#39997;#87776;#368956;#135737;#95250;"/>
</p:tagLst>
</file>

<file path=ppt/theme/theme1.xml><?xml version="1.0" encoding="utf-8"?>
<a:theme xmlns:a="http://schemas.openxmlformats.org/drawingml/2006/main" name="Office 主题​​">
  <a:themeElements>
    <a:clrScheme name="新版空白演示配色">
      <a:dk1>
        <a:sysClr val="windowText" lastClr="000000"/>
      </a:dk1>
      <a:lt1>
        <a:sysClr val="window" lastClr="FFFFFF"/>
      </a:lt1>
      <a:dk2>
        <a:srgbClr val="0F1423"/>
      </a:dk2>
      <a:lt2>
        <a:srgbClr val="FFFFFF"/>
      </a:lt2>
      <a:accent1>
        <a:srgbClr val="6096E6"/>
      </a:accent1>
      <a:accent2>
        <a:srgbClr val="58B6E5"/>
      </a:accent2>
      <a:accent3>
        <a:srgbClr val="56CA95"/>
      </a:accent3>
      <a:accent4>
        <a:srgbClr val="FFBA55"/>
      </a:accent4>
      <a:accent5>
        <a:srgbClr val="F18870"/>
      </a:accent5>
      <a:accent6>
        <a:srgbClr val="EC5F74"/>
      </a:accent6>
      <a:hlink>
        <a:srgbClr val="0563C1"/>
      </a:hlink>
      <a:folHlink>
        <a:srgbClr val="954D72"/>
      </a:folHlink>
    </a:clrScheme>
    <a:fontScheme name="自定义 9">
      <a:majorFont>
        <a:latin typeface="Arial"/>
        <a:ea typeface="微软雅黑"/>
        <a:cs typeface=""/>
      </a:majorFont>
      <a:minorFont>
        <a:latin typeface="Arial"/>
        <a:ea typeface="微软雅黑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1802</Words>
  <Application>WPS 演示</Application>
  <PresentationFormat>宽屏</PresentationFormat>
  <Paragraphs>243</Paragraphs>
  <Slides>9</Slides>
  <Notes>4</Notes>
  <HiddenSlides>0</HiddenSlides>
  <MMClips>0</MMClips>
  <ScaleCrop>false</ScaleCrop>
  <HeadingPairs>
    <vt:vector size="6" baseType="variant">
      <vt:variant>
        <vt:lpstr>已用的字体</vt:lpstr>
      </vt:variant>
      <vt:variant>
        <vt:i4>12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9</vt:i4>
      </vt:variant>
    </vt:vector>
  </HeadingPairs>
  <TitlesOfParts>
    <vt:vector size="22" baseType="lpstr">
      <vt:lpstr>Arial</vt:lpstr>
      <vt:lpstr>宋体</vt:lpstr>
      <vt:lpstr>Wingdings</vt:lpstr>
      <vt:lpstr>Wingdings</vt:lpstr>
      <vt:lpstr>Arial</vt:lpstr>
      <vt:lpstr>微软雅黑</vt:lpstr>
      <vt:lpstr>Calibri</vt:lpstr>
      <vt:lpstr>黑体</vt:lpstr>
      <vt:lpstr>Arial Narrow</vt:lpstr>
      <vt:lpstr>汉仪菱心体简</vt:lpstr>
      <vt:lpstr>Arial Unicode MS</vt:lpstr>
      <vt:lpstr>Segoe Print</vt:lpstr>
      <vt:lpstr>Office 主题​​</vt:lpstr>
      <vt:lpstr>学校疫情防控技术方案 有关情况介绍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空白演示</dc:title>
  <dc:creator>赵莹莹</dc:creator>
  <cp:lastModifiedBy>Administrator</cp:lastModifiedBy>
  <cp:revision>258</cp:revision>
  <dcterms:created xsi:type="dcterms:W3CDTF">2019-06-19T02:08:00Z</dcterms:created>
  <dcterms:modified xsi:type="dcterms:W3CDTF">2022-04-17T06:57:19Z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2052-11.1.0.11636</vt:lpwstr>
  </property>
  <property fmtid="{D5CDD505-2E9C-101B-9397-08002B2CF9AE}" pid="3" name="ICV">
    <vt:lpwstr>7094DEA2E99440C397F529B09A542094</vt:lpwstr>
  </property>
</Properties>
</file>